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1"/>
  </p:sldMasterIdLst>
  <p:notesMasterIdLst>
    <p:notesMasterId r:id="rId16"/>
  </p:notesMasterIdLst>
  <p:handoutMasterIdLst>
    <p:handoutMasterId r:id="rId17"/>
  </p:handoutMasterIdLst>
  <p:sldIdLst>
    <p:sldId id="2147480127" r:id="rId2"/>
    <p:sldId id="2147480117" r:id="rId3"/>
    <p:sldId id="2147480131" r:id="rId4"/>
    <p:sldId id="2147480134" r:id="rId5"/>
    <p:sldId id="2147480135" r:id="rId6"/>
    <p:sldId id="2147480136" r:id="rId7"/>
    <p:sldId id="2147480132" r:id="rId8"/>
    <p:sldId id="2147480142" r:id="rId9"/>
    <p:sldId id="2147480143" r:id="rId10"/>
    <p:sldId id="2147480138" r:id="rId11"/>
    <p:sldId id="2147480144" r:id="rId12"/>
    <p:sldId id="2147480140" r:id="rId13"/>
    <p:sldId id="2147480145" r:id="rId14"/>
    <p:sldId id="2147480146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BEBC51B-B88B-4AE4-8478-0F95EE84F165}">
          <p14:sldIdLst>
            <p14:sldId id="2147480127"/>
          </p14:sldIdLst>
        </p14:section>
        <p14:section name="Agenda" id="{194114FB-11A9-460A-BA65-6CA85323C1BD}">
          <p14:sldIdLst>
            <p14:sldId id="2147480117"/>
          </p14:sldIdLst>
        </p14:section>
        <p14:section name="1 SLMs" id="{1588D2DD-7526-4E2A-805C-721F64D91A8E}">
          <p14:sldIdLst>
            <p14:sldId id="2147480131"/>
            <p14:sldId id="2147480134"/>
            <p14:sldId id="2147480135"/>
            <p14:sldId id="2147480136"/>
          </p14:sldIdLst>
        </p14:section>
        <p14:section name="Winform Chat" id="{663ADA56-E0BB-46D1-A248-2701A20EAC2A}">
          <p14:sldIdLst>
            <p14:sldId id="2147480132"/>
            <p14:sldId id="2147480142"/>
            <p14:sldId id="2147480143"/>
          </p14:sldIdLst>
        </p14:section>
        <p14:section name="Move to the Cloud" id="{11189C1E-2DA5-4F22-A221-0EE8DE34371D}">
          <p14:sldIdLst>
            <p14:sldId id="2147480138"/>
            <p14:sldId id="2147480144"/>
            <p14:sldId id="2147480140"/>
          </p14:sldIdLst>
        </p14:section>
        <p14:section name="Wrap Up" id="{87BC060F-E2F8-459A-A2E2-8B7ED89C4A72}">
          <p14:sldIdLst>
            <p14:sldId id="2147480145"/>
            <p14:sldId id="21474801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C3F"/>
    <a:srgbClr val="7B17F8"/>
    <a:srgbClr val="B2A1E8"/>
    <a:srgbClr val="C914BA"/>
    <a:srgbClr val="B01EC5"/>
    <a:srgbClr val="403BDF"/>
    <a:srgbClr val="8D28CF"/>
    <a:srgbClr val="C316BA"/>
    <a:srgbClr val="9D25CA"/>
    <a:srgbClr val="8A1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344B6-EA61-4643-93FC-37D80E3D1130}" v="151" dt="2024-07-25T16:10:35.781"/>
    <p1510:client id="{AA43CDE3-554A-CD4B-8E06-6FCDDFB64DF8}" v="66" dt="2024-07-24T20:06:22.784"/>
    <p1510:client id="{BF2A364D-8232-4A3C-AE03-3B2F1072AE15}" v="6" dt="2024-07-25T02:07:45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25" y="2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8/1/2024 10:26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8/1/2024 10:25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8/1/2024 10:25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8/1/2024 10:25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5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8/1/2024 10:25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8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72267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7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5A65-1078-249B-17BA-76D61F4D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089946"/>
            <a:ext cx="6367270" cy="284359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From Local Development to the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60E2-B747-8860-2811-AB5C38F7F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127419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Navigating the World of AI Models in .NET</a:t>
            </a:r>
            <a:endParaRPr lang="en-US" dirty="0"/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Bruno Capuano</a:t>
            </a:r>
          </a:p>
          <a:p>
            <a:r>
              <a:rPr lang="en-US" b="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@elbruno |</a:t>
            </a:r>
            <a:r>
              <a:rPr lang="en-US" b="0" u="sng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aka.ms/elbruno</a:t>
            </a:r>
          </a:p>
        </p:txBody>
      </p:sp>
    </p:spTree>
    <p:extLst>
      <p:ext uri="{BB962C8B-B14F-4D97-AF65-F5344CB8AC3E}">
        <p14:creationId xmlns:p14="http://schemas.microsoft.com/office/powerpoint/2010/main" val="198179931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9571-288A-D488-CA08-D3B3A2B9E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FBCD6-8138-4690-A713-026165CF9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Switch AI features from local to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1847A-23BB-ED6C-4E63-9F405F9D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634" y="2754125"/>
            <a:ext cx="2582469" cy="1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2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11DD60-CD1C-D639-5A76-43B4D83A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59B861-CA37-CB6A-F6CF-716F533A8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9294-D645-44D0-5D75-18F89D77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242" y="1029015"/>
            <a:ext cx="9183757" cy="479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8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FBF-48F6-CB14-CB52-D8D4EC9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048044"/>
          </a:xfrm>
        </p:spPr>
        <p:txBody>
          <a:bodyPr/>
          <a:lstStyle/>
          <a:p>
            <a:r>
              <a:rPr lang="en-US" dirty="0"/>
              <a:t>WinForms Chat and Cloud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AF78-6F15-F7FF-F1E0-DC6C6DC6B5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43F6CA-3ADF-1A05-D379-8983FCC865C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7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1E6222-C4A7-C738-EB70-34311359489A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aka.ms/dotnetFocusAI/Collection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9AA-B94C-A00B-C686-7E85F5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170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5A65-1078-249B-17BA-76D61F4D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089946"/>
            <a:ext cx="6367270" cy="2843599"/>
          </a:xfrm>
        </p:spPr>
        <p:txBody>
          <a:bodyPr/>
          <a:lstStyle/>
          <a:p>
            <a:br>
              <a:rPr lang="en-US">
                <a:solidFill>
                  <a:schemeClr val="tx2"/>
                </a:solidFill>
              </a:rPr>
            </a:b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Thanks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60E2-B747-8860-2811-AB5C38F7F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127419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Navigating the World of AI Models in .NET</a:t>
            </a:r>
            <a:endParaRPr lang="en-US" dirty="0"/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Bruno Capuano</a:t>
            </a:r>
          </a:p>
          <a:p>
            <a:r>
              <a:rPr lang="en-US" b="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@elbruno |</a:t>
            </a:r>
            <a:r>
              <a:rPr lang="en-US" b="0" u="sng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aka.ms/elbruno</a:t>
            </a:r>
          </a:p>
        </p:txBody>
      </p:sp>
    </p:spTree>
    <p:extLst>
      <p:ext uri="{BB962C8B-B14F-4D97-AF65-F5344CB8AC3E}">
        <p14:creationId xmlns:p14="http://schemas.microsoft.com/office/powerpoint/2010/main" val="32650625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/>
              <a:t>Agenda</a:t>
            </a:r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563364C-C5A7-3315-64DB-A34BA6F81CCE}"/>
              </a:ext>
            </a:extLst>
          </p:cNvPr>
          <p:cNvSpPr txBox="1">
            <a:spLocks/>
          </p:cNvSpPr>
          <p:nvPr/>
        </p:nvSpPr>
        <p:spPr>
          <a:xfrm>
            <a:off x="5183133" y="1529568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SLMs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BBDF91-7CB6-3855-2E7F-07DE079514DD}"/>
              </a:ext>
            </a:extLst>
          </p:cNvPr>
          <p:cNvSpPr txBox="1">
            <a:spLocks/>
          </p:cNvSpPr>
          <p:nvPr/>
        </p:nvSpPr>
        <p:spPr>
          <a:xfrm>
            <a:off x="5183133" y="2370396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Phi-3 local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0FD169-2ACE-D3A1-29E4-356F056DCEC3}"/>
              </a:ext>
            </a:extLst>
          </p:cNvPr>
          <p:cNvSpPr txBox="1">
            <a:spLocks/>
          </p:cNvSpPr>
          <p:nvPr/>
        </p:nvSpPr>
        <p:spPr>
          <a:xfrm>
            <a:off x="5183133" y="3211224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WinForms Chat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7EF040-C676-A71A-11EB-B0B6626B6801}"/>
              </a:ext>
            </a:extLst>
          </p:cNvPr>
          <p:cNvSpPr txBox="1">
            <a:spLocks/>
          </p:cNvSpPr>
          <p:nvPr/>
        </p:nvSpPr>
        <p:spPr>
          <a:xfrm>
            <a:off x="5183133" y="4052052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Move to the Cloud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9043014-631E-1132-FF1C-4B8C7B3EEC20}"/>
              </a:ext>
            </a:extLst>
          </p:cNvPr>
          <p:cNvSpPr txBox="1">
            <a:spLocks/>
          </p:cNvSpPr>
          <p:nvPr/>
        </p:nvSpPr>
        <p:spPr>
          <a:xfrm>
            <a:off x="5183133" y="4892880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Bonus!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6F74A-1164-82B2-DE39-A7D9F757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C5476-2959-3FDB-9C17-FC5257062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Welcome to </a:t>
            </a:r>
            <a:br>
              <a:rPr lang="en-US" dirty="0"/>
            </a:br>
            <a:r>
              <a:rPr lang="en-US" dirty="0"/>
              <a:t>Small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2722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BE10FB-F49C-9773-F06B-40CFE99A63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Small Language Models</a:t>
            </a:r>
          </a:p>
        </p:txBody>
      </p:sp>
      <p:pic>
        <p:nvPicPr>
          <p:cNvPr id="2" name="Picture Placeholder 30" descr="A blue circle with black background&#10;&#10;Description automatically generated">
            <a:extLst>
              <a:ext uri="{FF2B5EF4-FFF2-40B4-BE49-F238E27FC236}">
                <a16:creationId xmlns:a16="http://schemas.microsoft.com/office/drawing/2014/main" id="{1D47B037-5534-82BE-4166-17EDFCB9E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00" y="2212975"/>
            <a:ext cx="1828800" cy="1828800"/>
          </a:xfrm>
          <a:prstGeom prst="ellipse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E159-2FF2-7F98-F9C1-59E97452ED3D}"/>
              </a:ext>
            </a:extLst>
          </p:cNvPr>
          <p:cNvSpPr txBox="1">
            <a:spLocks/>
          </p:cNvSpPr>
          <p:nvPr/>
        </p:nvSpPr>
        <p:spPr>
          <a:xfrm>
            <a:off x="584200" y="4362450"/>
            <a:ext cx="1828800" cy="73866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</a:rPr>
              <a:t>Low compute footprint and can run on older GPUs</a:t>
            </a:r>
          </a:p>
        </p:txBody>
      </p:sp>
      <p:pic>
        <p:nvPicPr>
          <p:cNvPr id="4" name="Picture Placeholder 32" descr="A yellow circle with black background&#10;&#10;Description automatically generated">
            <a:extLst>
              <a:ext uri="{FF2B5EF4-FFF2-40B4-BE49-F238E27FC236}">
                <a16:creationId xmlns:a16="http://schemas.microsoft.com/office/drawing/2014/main" id="{FBC7AEA8-97FF-1080-39FF-7BB823D3F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" b="60"/>
          <a:stretch>
            <a:fillRect/>
          </a:stretch>
        </p:blipFill>
        <p:spPr>
          <a:xfrm>
            <a:off x="2952750" y="2212975"/>
            <a:ext cx="1828800" cy="1828800"/>
          </a:xfrm>
          <a:prstGeom prst="ellipse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CCCB3E8-D90B-9C83-A9F7-4605F06291C2}"/>
              </a:ext>
            </a:extLst>
          </p:cNvPr>
          <p:cNvSpPr txBox="1">
            <a:spLocks/>
          </p:cNvSpPr>
          <p:nvPr/>
        </p:nvSpPr>
        <p:spPr>
          <a:xfrm>
            <a:off x="3023700" y="4362450"/>
            <a:ext cx="1828800" cy="73866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</a:rPr>
              <a:t>Ultra Low Latency thanks to its small size</a:t>
            </a:r>
          </a:p>
        </p:txBody>
      </p:sp>
      <p:pic>
        <p:nvPicPr>
          <p:cNvPr id="9" name="Picture Placeholder 34" descr="A pink and purple circle&#10;&#10;Description automatically generated">
            <a:extLst>
              <a:ext uri="{FF2B5EF4-FFF2-40B4-BE49-F238E27FC236}">
                <a16:creationId xmlns:a16="http://schemas.microsoft.com/office/drawing/2014/main" id="{A63C8034-E027-6123-33B2-A75071339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21300" y="2212975"/>
            <a:ext cx="1828800" cy="1828800"/>
          </a:xfrm>
          <a:prstGeom prst="ellipse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185292D-B3AB-DDF1-3BFD-3C7102AEAAAC}"/>
              </a:ext>
            </a:extLst>
          </p:cNvPr>
          <p:cNvSpPr txBox="1">
            <a:spLocks/>
          </p:cNvSpPr>
          <p:nvPr/>
        </p:nvSpPr>
        <p:spPr>
          <a:xfrm>
            <a:off x="5412400" y="4362450"/>
            <a:ext cx="1828800" cy="73866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</a:rPr>
              <a:t>Easy on your wallet, and hence business viable</a:t>
            </a:r>
          </a:p>
        </p:txBody>
      </p:sp>
      <p:pic>
        <p:nvPicPr>
          <p:cNvPr id="11" name="Picture Placeholder 36" descr="A pink circle with black background&#10;&#10;Description automatically generated">
            <a:extLst>
              <a:ext uri="{FF2B5EF4-FFF2-40B4-BE49-F238E27FC236}">
                <a16:creationId xmlns:a16="http://schemas.microsoft.com/office/drawing/2014/main" id="{DF0FFF78-C2D2-3FF6-4B41-94EE42D89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89850" y="2212975"/>
            <a:ext cx="1828800" cy="1828800"/>
          </a:xfrm>
          <a:prstGeom prst="ellipse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6D54479-83E9-619E-7A0F-BF05D8126EC5}"/>
              </a:ext>
            </a:extLst>
          </p:cNvPr>
          <p:cNvSpPr txBox="1">
            <a:spLocks/>
          </p:cNvSpPr>
          <p:nvPr/>
        </p:nvSpPr>
        <p:spPr>
          <a:xfrm>
            <a:off x="7789863" y="4362450"/>
            <a:ext cx="1828800" cy="73866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</a:rPr>
              <a:t>Can be deployed on-prem or on-edge devices</a:t>
            </a:r>
          </a:p>
        </p:txBody>
      </p:sp>
      <p:pic>
        <p:nvPicPr>
          <p:cNvPr id="13" name="Graphic 12" descr="Processor with solid fill">
            <a:extLst>
              <a:ext uri="{FF2B5EF4-FFF2-40B4-BE49-F238E27FC236}">
                <a16:creationId xmlns:a16="http://schemas.microsoft.com/office/drawing/2014/main" id="{B84D9529-227A-CACA-D58E-C772C6F43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87120" y="2716911"/>
            <a:ext cx="822960" cy="822960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4" name="Graphic 13" descr="Hourglass 30% with solid fill">
            <a:extLst>
              <a:ext uri="{FF2B5EF4-FFF2-40B4-BE49-F238E27FC236}">
                <a16:creationId xmlns:a16="http://schemas.microsoft.com/office/drawing/2014/main" id="{4D5A1DD2-2110-C144-B1BC-CA360954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455670" y="2716911"/>
            <a:ext cx="822960" cy="822960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F885F12-2DE7-7474-3FCA-4DA6821FD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824220" y="2716911"/>
            <a:ext cx="822960" cy="822960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B68779A1-82E4-35E8-CC5E-459FE4D6A78F}"/>
              </a:ext>
            </a:extLst>
          </p:cNvPr>
          <p:cNvSpPr/>
          <p:nvPr/>
        </p:nvSpPr>
        <p:spPr bwMode="auto">
          <a:xfrm>
            <a:off x="10058400" y="2212975"/>
            <a:ext cx="1828800" cy="1828800"/>
          </a:xfrm>
          <a:prstGeom prst="flowChartConnector">
            <a:avLst/>
          </a:prstGeom>
          <a:gradFill>
            <a:gsLst>
              <a:gs pos="46000">
                <a:srgbClr val="B8A172"/>
              </a:gs>
              <a:gs pos="100000">
                <a:srgbClr val="8DE971"/>
              </a:gs>
              <a:gs pos="2000">
                <a:srgbClr val="EF4474"/>
              </a:gs>
            </a:gsLst>
            <a:lin ang="81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 descr="Tools with solid fill">
            <a:extLst>
              <a:ext uri="{FF2B5EF4-FFF2-40B4-BE49-F238E27FC236}">
                <a16:creationId xmlns:a16="http://schemas.microsoft.com/office/drawing/2014/main" id="{D01D6035-D165-B1D0-8EDD-FADA188B9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561320" y="2716911"/>
            <a:ext cx="822960" cy="822960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8" name="Graphic 17" descr="Car with solid fill">
            <a:extLst>
              <a:ext uri="{FF2B5EF4-FFF2-40B4-BE49-F238E27FC236}">
                <a16:creationId xmlns:a16="http://schemas.microsoft.com/office/drawing/2014/main" id="{241C961F-6785-6C7C-FFBA-B4667AB80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192770" y="2716911"/>
            <a:ext cx="822960" cy="822960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824D95BF-500B-3885-7A3D-B5D4237D3AEB}"/>
              </a:ext>
            </a:extLst>
          </p:cNvPr>
          <p:cNvSpPr txBox="1">
            <a:spLocks/>
          </p:cNvSpPr>
          <p:nvPr/>
        </p:nvSpPr>
        <p:spPr>
          <a:xfrm>
            <a:off x="10058400" y="4362450"/>
            <a:ext cx="18288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</a:rPr>
              <a:t>Easier &amp; Affordable to customize</a:t>
            </a:r>
          </a:p>
        </p:txBody>
      </p:sp>
    </p:spTree>
    <p:extLst>
      <p:ext uri="{BB962C8B-B14F-4D97-AF65-F5344CB8AC3E}">
        <p14:creationId xmlns:p14="http://schemas.microsoft.com/office/powerpoint/2010/main" val="1021405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3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  <p:bldP spid="10" grpId="0" build="p"/>
      <p:bldP spid="12" grpId="0" build="p"/>
      <p:bldP spid="1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FBB0033A-954E-6C68-9C9E-E279D250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49" y="326963"/>
            <a:ext cx="6683498" cy="638977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5900CA8-0967-609D-BF69-DBE69D4D8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18502" y="292893"/>
            <a:ext cx="6564313" cy="6272213"/>
          </a:xfrm>
          <a:prstGeom prst="roundRect">
            <a:avLst>
              <a:gd name="adj" fmla="val 29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6" name="Azure AI Model Catalog">
            <a:extLst>
              <a:ext uri="{FF2B5EF4-FFF2-40B4-BE49-F238E27FC236}">
                <a16:creationId xmlns:a16="http://schemas.microsoft.com/office/drawing/2014/main" id="{8D0328C2-0393-885D-45A2-499E6B435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9037" y="4166649"/>
            <a:ext cx="767544" cy="767544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7" name="Hugging Face">
            <a:extLst>
              <a:ext uri="{FF2B5EF4-FFF2-40B4-BE49-F238E27FC236}">
                <a16:creationId xmlns:a16="http://schemas.microsoft.com/office/drawing/2014/main" id="{6D3835A7-9E77-A9AC-97BF-FDF1D2D8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308" y="4231150"/>
            <a:ext cx="691560" cy="638542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8" name="Ollama">
            <a:extLst>
              <a:ext uri="{FF2B5EF4-FFF2-40B4-BE49-F238E27FC236}">
                <a16:creationId xmlns:a16="http://schemas.microsoft.com/office/drawing/2014/main" id="{6A1D2086-2268-1328-C434-1C10BAF1F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72" y="5599524"/>
            <a:ext cx="359778" cy="475275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415698B-D28C-6AF3-8E39-123695668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832622" y="1088793"/>
            <a:ext cx="1152897" cy="1014984"/>
          </a:xfrm>
          <a:custGeom>
            <a:avLst/>
            <a:gdLst>
              <a:gd name="connsiteX0" fmla="*/ 2243949 w 2395507"/>
              <a:gd name="connsiteY0" fmla="*/ 901060 h 2108949"/>
              <a:gd name="connsiteX1" fmla="*/ 2193313 w 2395507"/>
              <a:gd name="connsiteY1" fmla="*/ 909789 h 2108949"/>
              <a:gd name="connsiteX2" fmla="*/ 1820767 w 2395507"/>
              <a:gd name="connsiteY2" fmla="*/ 264489 h 2108949"/>
              <a:gd name="connsiteX3" fmla="*/ 1871460 w 2395507"/>
              <a:gd name="connsiteY3" fmla="*/ 151501 h 2108949"/>
              <a:gd name="connsiteX4" fmla="*/ 1719901 w 2395507"/>
              <a:gd name="connsiteY4" fmla="*/ 0 h 2108949"/>
              <a:gd name="connsiteX5" fmla="*/ 1571533 w 2395507"/>
              <a:gd name="connsiteY5" fmla="*/ 120644 h 2108949"/>
              <a:gd name="connsiteX6" fmla="*/ 831457 w 2395507"/>
              <a:gd name="connsiteY6" fmla="*/ 120644 h 2108949"/>
              <a:gd name="connsiteX7" fmla="*/ 683117 w 2395507"/>
              <a:gd name="connsiteY7" fmla="*/ 0 h 2108949"/>
              <a:gd name="connsiteX8" fmla="*/ 531587 w 2395507"/>
              <a:gd name="connsiteY8" fmla="*/ 151530 h 2108949"/>
              <a:gd name="connsiteX9" fmla="*/ 579816 w 2395507"/>
              <a:gd name="connsiteY9" fmla="*/ 262256 h 2108949"/>
              <a:gd name="connsiteX10" fmla="*/ 205298 w 2395507"/>
              <a:gd name="connsiteY10" fmla="*/ 910949 h 2108949"/>
              <a:gd name="connsiteX11" fmla="*/ 151530 w 2395507"/>
              <a:gd name="connsiteY11" fmla="*/ 901060 h 2108949"/>
              <a:gd name="connsiteX12" fmla="*/ 0 w 2395507"/>
              <a:gd name="connsiteY12" fmla="*/ 1052590 h 2108949"/>
              <a:gd name="connsiteX13" fmla="*/ 151530 w 2395507"/>
              <a:gd name="connsiteY13" fmla="*/ 1204120 h 2108949"/>
              <a:gd name="connsiteX14" fmla="*/ 205298 w 2395507"/>
              <a:gd name="connsiteY14" fmla="*/ 1194230 h 2108949"/>
              <a:gd name="connsiteX15" fmla="*/ 581237 w 2395507"/>
              <a:gd name="connsiteY15" fmla="*/ 1845360 h 2108949"/>
              <a:gd name="connsiteX16" fmla="*/ 531616 w 2395507"/>
              <a:gd name="connsiteY16" fmla="*/ 1957419 h 2108949"/>
              <a:gd name="connsiteX17" fmla="*/ 683146 w 2395507"/>
              <a:gd name="connsiteY17" fmla="*/ 2108949 h 2108949"/>
              <a:gd name="connsiteX18" fmla="*/ 834676 w 2395507"/>
              <a:gd name="connsiteY18" fmla="*/ 1957419 h 2108949"/>
              <a:gd name="connsiteX19" fmla="*/ 780010 w 2395507"/>
              <a:gd name="connsiteY19" fmla="*/ 1840981 h 2108949"/>
              <a:gd name="connsiteX20" fmla="*/ 889227 w 2395507"/>
              <a:gd name="connsiteY20" fmla="*/ 1657840 h 2108949"/>
              <a:gd name="connsiteX21" fmla="*/ 943314 w 2395507"/>
              <a:gd name="connsiteY21" fmla="*/ 1667845 h 2108949"/>
              <a:gd name="connsiteX22" fmla="*/ 1091886 w 2395507"/>
              <a:gd name="connsiteY22" fmla="*/ 1546186 h 2108949"/>
              <a:gd name="connsiteX23" fmla="*/ 1322588 w 2395507"/>
              <a:gd name="connsiteY23" fmla="*/ 1546186 h 2108949"/>
              <a:gd name="connsiteX24" fmla="*/ 1471160 w 2395507"/>
              <a:gd name="connsiteY24" fmla="*/ 1667845 h 2108949"/>
              <a:gd name="connsiteX25" fmla="*/ 1622690 w 2395507"/>
              <a:gd name="connsiteY25" fmla="*/ 1516315 h 2108949"/>
              <a:gd name="connsiteX26" fmla="*/ 1584119 w 2395507"/>
              <a:gd name="connsiteY26" fmla="*/ 1415450 h 2108949"/>
              <a:gd name="connsiteX27" fmla="*/ 1707170 w 2395507"/>
              <a:gd name="connsiteY27" fmla="*/ 1203540 h 2108949"/>
              <a:gd name="connsiteX28" fmla="*/ 1719989 w 2395507"/>
              <a:gd name="connsiteY28" fmla="*/ 1204120 h 2108949"/>
              <a:gd name="connsiteX29" fmla="*/ 1871519 w 2395507"/>
              <a:gd name="connsiteY29" fmla="*/ 1052590 h 2108949"/>
              <a:gd name="connsiteX30" fmla="*/ 1719989 w 2395507"/>
              <a:gd name="connsiteY30" fmla="*/ 901060 h 2108949"/>
              <a:gd name="connsiteX31" fmla="*/ 1568459 w 2395507"/>
              <a:gd name="connsiteY31" fmla="*/ 1052590 h 2108949"/>
              <a:gd name="connsiteX32" fmla="*/ 1649806 w 2395507"/>
              <a:gd name="connsiteY32" fmla="*/ 1186806 h 2108949"/>
              <a:gd name="connsiteX33" fmla="*/ 1537543 w 2395507"/>
              <a:gd name="connsiteY33" fmla="*/ 1380126 h 2108949"/>
              <a:gd name="connsiteX34" fmla="*/ 1471160 w 2395507"/>
              <a:gd name="connsiteY34" fmla="*/ 1364785 h 2108949"/>
              <a:gd name="connsiteX35" fmla="*/ 1322298 w 2395507"/>
              <a:gd name="connsiteY35" fmla="*/ 1488184 h 2108949"/>
              <a:gd name="connsiteX36" fmla="*/ 1092234 w 2395507"/>
              <a:gd name="connsiteY36" fmla="*/ 1488184 h 2108949"/>
              <a:gd name="connsiteX37" fmla="*/ 943372 w 2395507"/>
              <a:gd name="connsiteY37" fmla="*/ 1364785 h 2108949"/>
              <a:gd name="connsiteX38" fmla="*/ 791842 w 2395507"/>
              <a:gd name="connsiteY38" fmla="*/ 1516315 h 2108949"/>
              <a:gd name="connsiteX39" fmla="*/ 840100 w 2395507"/>
              <a:gd name="connsiteY39" fmla="*/ 1627069 h 2108949"/>
              <a:gd name="connsiteX40" fmla="*/ 729200 w 2395507"/>
              <a:gd name="connsiteY40" fmla="*/ 1813053 h 2108949"/>
              <a:gd name="connsiteX41" fmla="*/ 683204 w 2395507"/>
              <a:gd name="connsiteY41" fmla="*/ 1805889 h 2108949"/>
              <a:gd name="connsiteX42" fmla="*/ 630858 w 2395507"/>
              <a:gd name="connsiteY42" fmla="*/ 1815228 h 2108949"/>
              <a:gd name="connsiteX43" fmla="*/ 254628 w 2395507"/>
              <a:gd name="connsiteY43" fmla="*/ 1163576 h 2108949"/>
              <a:gd name="connsiteX44" fmla="*/ 303147 w 2395507"/>
              <a:gd name="connsiteY44" fmla="*/ 1052590 h 2108949"/>
              <a:gd name="connsiteX45" fmla="*/ 254628 w 2395507"/>
              <a:gd name="connsiteY45" fmla="*/ 941603 h 2108949"/>
              <a:gd name="connsiteX46" fmla="*/ 629002 w 2395507"/>
              <a:gd name="connsiteY46" fmla="*/ 293026 h 2108949"/>
              <a:gd name="connsiteX47" fmla="*/ 683117 w 2395507"/>
              <a:gd name="connsiteY47" fmla="*/ 303060 h 2108949"/>
              <a:gd name="connsiteX48" fmla="*/ 728504 w 2395507"/>
              <a:gd name="connsiteY48" fmla="*/ 296100 h 2108949"/>
              <a:gd name="connsiteX49" fmla="*/ 845407 w 2395507"/>
              <a:gd name="connsiteY49" fmla="*/ 492146 h 2108949"/>
              <a:gd name="connsiteX50" fmla="*/ 791726 w 2395507"/>
              <a:gd name="connsiteY50" fmla="*/ 607715 h 2108949"/>
              <a:gd name="connsiteX51" fmla="*/ 943256 w 2395507"/>
              <a:gd name="connsiteY51" fmla="*/ 759245 h 2108949"/>
              <a:gd name="connsiteX52" fmla="*/ 1094786 w 2395507"/>
              <a:gd name="connsiteY52" fmla="*/ 607715 h 2108949"/>
              <a:gd name="connsiteX53" fmla="*/ 943256 w 2395507"/>
              <a:gd name="connsiteY53" fmla="*/ 456185 h 2108949"/>
              <a:gd name="connsiteX54" fmla="*/ 896013 w 2395507"/>
              <a:gd name="connsiteY54" fmla="*/ 463783 h 2108949"/>
              <a:gd name="connsiteX55" fmla="*/ 779517 w 2395507"/>
              <a:gd name="connsiteY55" fmla="*/ 268375 h 2108949"/>
              <a:gd name="connsiteX56" fmla="*/ 832182 w 2395507"/>
              <a:gd name="connsiteY56" fmla="*/ 178646 h 2108949"/>
              <a:gd name="connsiteX57" fmla="*/ 1570866 w 2395507"/>
              <a:gd name="connsiteY57" fmla="*/ 178646 h 2108949"/>
              <a:gd name="connsiteX58" fmla="*/ 1719930 w 2395507"/>
              <a:gd name="connsiteY58" fmla="*/ 303060 h 2108949"/>
              <a:gd name="connsiteX59" fmla="*/ 1770943 w 2395507"/>
              <a:gd name="connsiteY59" fmla="*/ 294215 h 2108949"/>
              <a:gd name="connsiteX60" fmla="*/ 2143432 w 2395507"/>
              <a:gd name="connsiteY60" fmla="*/ 939370 h 2108949"/>
              <a:gd name="connsiteX61" fmla="*/ 2092448 w 2395507"/>
              <a:gd name="connsiteY61" fmla="*/ 1052590 h 2108949"/>
              <a:gd name="connsiteX62" fmla="*/ 2243978 w 2395507"/>
              <a:gd name="connsiteY62" fmla="*/ 1204120 h 2108949"/>
              <a:gd name="connsiteX63" fmla="*/ 2395508 w 2395507"/>
              <a:gd name="connsiteY63" fmla="*/ 1052590 h 2108949"/>
              <a:gd name="connsiteX64" fmla="*/ 2243978 w 2395507"/>
              <a:gd name="connsiteY64" fmla="*/ 901060 h 2108949"/>
              <a:gd name="connsiteX65" fmla="*/ 1719901 w 2395507"/>
              <a:gd name="connsiteY65" fmla="*/ 959062 h 2108949"/>
              <a:gd name="connsiteX66" fmla="*/ 1813430 w 2395507"/>
              <a:gd name="connsiteY66" fmla="*/ 1052590 h 2108949"/>
              <a:gd name="connsiteX67" fmla="*/ 1719901 w 2395507"/>
              <a:gd name="connsiteY67" fmla="*/ 1146118 h 2108949"/>
              <a:gd name="connsiteX68" fmla="*/ 1626373 w 2395507"/>
              <a:gd name="connsiteY68" fmla="*/ 1052590 h 2108949"/>
              <a:gd name="connsiteX69" fmla="*/ 1719901 w 2395507"/>
              <a:gd name="connsiteY69" fmla="*/ 959062 h 2108949"/>
              <a:gd name="connsiteX70" fmla="*/ 1471073 w 2395507"/>
              <a:gd name="connsiteY70" fmla="*/ 1422787 h 2108949"/>
              <a:gd name="connsiteX71" fmla="*/ 1564601 w 2395507"/>
              <a:gd name="connsiteY71" fmla="*/ 1516315 h 2108949"/>
              <a:gd name="connsiteX72" fmla="*/ 1471073 w 2395507"/>
              <a:gd name="connsiteY72" fmla="*/ 1609843 h 2108949"/>
              <a:gd name="connsiteX73" fmla="*/ 1377545 w 2395507"/>
              <a:gd name="connsiteY73" fmla="*/ 1516315 h 2108949"/>
              <a:gd name="connsiteX74" fmla="*/ 1471073 w 2395507"/>
              <a:gd name="connsiteY74" fmla="*/ 1422787 h 2108949"/>
              <a:gd name="connsiteX75" fmla="*/ 943256 w 2395507"/>
              <a:gd name="connsiteY75" fmla="*/ 1422787 h 2108949"/>
              <a:gd name="connsiteX76" fmla="*/ 1036784 w 2395507"/>
              <a:gd name="connsiteY76" fmla="*/ 1516315 h 2108949"/>
              <a:gd name="connsiteX77" fmla="*/ 943256 w 2395507"/>
              <a:gd name="connsiteY77" fmla="*/ 1609843 h 2108949"/>
              <a:gd name="connsiteX78" fmla="*/ 849728 w 2395507"/>
              <a:gd name="connsiteY78" fmla="*/ 1516315 h 2108949"/>
              <a:gd name="connsiteX79" fmla="*/ 943256 w 2395507"/>
              <a:gd name="connsiteY79" fmla="*/ 1422787 h 2108949"/>
              <a:gd name="connsiteX80" fmla="*/ 776645 w 2395507"/>
              <a:gd name="connsiteY80" fmla="*/ 1957419 h 2108949"/>
              <a:gd name="connsiteX81" fmla="*/ 683117 w 2395507"/>
              <a:gd name="connsiteY81" fmla="*/ 2050947 h 2108949"/>
              <a:gd name="connsiteX82" fmla="*/ 589589 w 2395507"/>
              <a:gd name="connsiteY82" fmla="*/ 1957419 h 2108949"/>
              <a:gd name="connsiteX83" fmla="*/ 683117 w 2395507"/>
              <a:gd name="connsiteY83" fmla="*/ 1863891 h 2108949"/>
              <a:gd name="connsiteX84" fmla="*/ 776645 w 2395507"/>
              <a:gd name="connsiteY84" fmla="*/ 1957419 h 2108949"/>
              <a:gd name="connsiteX85" fmla="*/ 58002 w 2395507"/>
              <a:gd name="connsiteY85" fmla="*/ 1052590 h 2108949"/>
              <a:gd name="connsiteX86" fmla="*/ 151530 w 2395507"/>
              <a:gd name="connsiteY86" fmla="*/ 959062 h 2108949"/>
              <a:gd name="connsiteX87" fmla="*/ 245058 w 2395507"/>
              <a:gd name="connsiteY87" fmla="*/ 1052590 h 2108949"/>
              <a:gd name="connsiteX88" fmla="*/ 151530 w 2395507"/>
              <a:gd name="connsiteY88" fmla="*/ 1146118 h 2108949"/>
              <a:gd name="connsiteX89" fmla="*/ 58002 w 2395507"/>
              <a:gd name="connsiteY89" fmla="*/ 1052590 h 2108949"/>
              <a:gd name="connsiteX90" fmla="*/ 1036784 w 2395507"/>
              <a:gd name="connsiteY90" fmla="*/ 607715 h 2108949"/>
              <a:gd name="connsiteX91" fmla="*/ 943256 w 2395507"/>
              <a:gd name="connsiteY91" fmla="*/ 701243 h 2108949"/>
              <a:gd name="connsiteX92" fmla="*/ 849728 w 2395507"/>
              <a:gd name="connsiteY92" fmla="*/ 607715 h 2108949"/>
              <a:gd name="connsiteX93" fmla="*/ 943256 w 2395507"/>
              <a:gd name="connsiteY93" fmla="*/ 514187 h 2108949"/>
              <a:gd name="connsiteX94" fmla="*/ 1036784 w 2395507"/>
              <a:gd name="connsiteY94" fmla="*/ 607715 h 2108949"/>
              <a:gd name="connsiteX95" fmla="*/ 589589 w 2395507"/>
              <a:gd name="connsiteY95" fmla="*/ 151530 h 2108949"/>
              <a:gd name="connsiteX96" fmla="*/ 683117 w 2395507"/>
              <a:gd name="connsiteY96" fmla="*/ 58002 h 2108949"/>
              <a:gd name="connsiteX97" fmla="*/ 776645 w 2395507"/>
              <a:gd name="connsiteY97" fmla="*/ 151530 h 2108949"/>
              <a:gd name="connsiteX98" fmla="*/ 683117 w 2395507"/>
              <a:gd name="connsiteY98" fmla="*/ 245058 h 2108949"/>
              <a:gd name="connsiteX99" fmla="*/ 589589 w 2395507"/>
              <a:gd name="connsiteY99" fmla="*/ 151530 h 2108949"/>
              <a:gd name="connsiteX100" fmla="*/ 1626373 w 2395507"/>
              <a:gd name="connsiteY100" fmla="*/ 151530 h 2108949"/>
              <a:gd name="connsiteX101" fmla="*/ 1719901 w 2395507"/>
              <a:gd name="connsiteY101" fmla="*/ 58002 h 2108949"/>
              <a:gd name="connsiteX102" fmla="*/ 1813430 w 2395507"/>
              <a:gd name="connsiteY102" fmla="*/ 151530 h 2108949"/>
              <a:gd name="connsiteX103" fmla="*/ 1719901 w 2395507"/>
              <a:gd name="connsiteY103" fmla="*/ 245058 h 2108949"/>
              <a:gd name="connsiteX104" fmla="*/ 1626373 w 2395507"/>
              <a:gd name="connsiteY104" fmla="*/ 151530 h 2108949"/>
              <a:gd name="connsiteX105" fmla="*/ 2243949 w 2395507"/>
              <a:gd name="connsiteY105" fmla="*/ 1146118 h 2108949"/>
              <a:gd name="connsiteX106" fmla="*/ 2150421 w 2395507"/>
              <a:gd name="connsiteY106" fmla="*/ 1052590 h 2108949"/>
              <a:gd name="connsiteX107" fmla="*/ 2243949 w 2395507"/>
              <a:gd name="connsiteY107" fmla="*/ 959062 h 2108949"/>
              <a:gd name="connsiteX108" fmla="*/ 2337477 w 2395507"/>
              <a:gd name="connsiteY108" fmla="*/ 1052590 h 2108949"/>
              <a:gd name="connsiteX109" fmla="*/ 2243949 w 2395507"/>
              <a:gd name="connsiteY109" fmla="*/ 1146118 h 210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395507" h="2108949">
                <a:moveTo>
                  <a:pt x="2243949" y="901060"/>
                </a:moveTo>
                <a:cubicBezTo>
                  <a:pt x="2226200" y="901060"/>
                  <a:pt x="2209148" y="904163"/>
                  <a:pt x="2193313" y="909789"/>
                </a:cubicBezTo>
                <a:lnTo>
                  <a:pt x="1820767" y="264489"/>
                </a:lnTo>
                <a:cubicBezTo>
                  <a:pt x="1851856" y="236706"/>
                  <a:pt x="1871460" y="196365"/>
                  <a:pt x="1871460" y="151501"/>
                </a:cubicBezTo>
                <a:cubicBezTo>
                  <a:pt x="1871431" y="67978"/>
                  <a:pt x="1803453" y="0"/>
                  <a:pt x="1719901" y="0"/>
                </a:cubicBezTo>
                <a:cubicBezTo>
                  <a:pt x="1646935" y="0"/>
                  <a:pt x="1585859" y="51854"/>
                  <a:pt x="1571533" y="120644"/>
                </a:cubicBezTo>
                <a:lnTo>
                  <a:pt x="831457" y="120644"/>
                </a:lnTo>
                <a:cubicBezTo>
                  <a:pt x="817160" y="51854"/>
                  <a:pt x="756084" y="0"/>
                  <a:pt x="683117" y="0"/>
                </a:cubicBezTo>
                <a:cubicBezTo>
                  <a:pt x="599566" y="0"/>
                  <a:pt x="531587" y="67978"/>
                  <a:pt x="531587" y="151530"/>
                </a:cubicBezTo>
                <a:cubicBezTo>
                  <a:pt x="531587" y="195176"/>
                  <a:pt x="550177" y="234560"/>
                  <a:pt x="579816" y="262256"/>
                </a:cubicBezTo>
                <a:lnTo>
                  <a:pt x="205298" y="910949"/>
                </a:lnTo>
                <a:cubicBezTo>
                  <a:pt x="188593" y="904569"/>
                  <a:pt x="170468" y="901060"/>
                  <a:pt x="151530" y="901060"/>
                </a:cubicBezTo>
                <a:cubicBezTo>
                  <a:pt x="67978" y="901060"/>
                  <a:pt x="0" y="969038"/>
                  <a:pt x="0" y="1052590"/>
                </a:cubicBezTo>
                <a:cubicBezTo>
                  <a:pt x="0" y="1136141"/>
                  <a:pt x="67978" y="1204120"/>
                  <a:pt x="151530" y="1204120"/>
                </a:cubicBezTo>
                <a:cubicBezTo>
                  <a:pt x="170468" y="1204120"/>
                  <a:pt x="188564" y="1200610"/>
                  <a:pt x="205298" y="1194230"/>
                </a:cubicBezTo>
                <a:lnTo>
                  <a:pt x="581237" y="1845360"/>
                </a:lnTo>
                <a:cubicBezTo>
                  <a:pt x="550757" y="1873085"/>
                  <a:pt x="531616" y="1913048"/>
                  <a:pt x="531616" y="1957419"/>
                </a:cubicBezTo>
                <a:cubicBezTo>
                  <a:pt x="531616" y="2040971"/>
                  <a:pt x="599595" y="2108949"/>
                  <a:pt x="683146" y="2108949"/>
                </a:cubicBezTo>
                <a:cubicBezTo>
                  <a:pt x="766698" y="2108949"/>
                  <a:pt x="834676" y="2040971"/>
                  <a:pt x="834676" y="1957419"/>
                </a:cubicBezTo>
                <a:cubicBezTo>
                  <a:pt x="834676" y="1910670"/>
                  <a:pt x="813390" y="1868822"/>
                  <a:pt x="780010" y="1840981"/>
                </a:cubicBezTo>
                <a:lnTo>
                  <a:pt x="889227" y="1657840"/>
                </a:lnTo>
                <a:cubicBezTo>
                  <a:pt x="906048" y="1664278"/>
                  <a:pt x="924260" y="1667845"/>
                  <a:pt x="943314" y="1667845"/>
                </a:cubicBezTo>
                <a:cubicBezTo>
                  <a:pt x="1016657" y="1667845"/>
                  <a:pt x="1077965" y="1615469"/>
                  <a:pt x="1091886" y="1546186"/>
                </a:cubicBezTo>
                <a:lnTo>
                  <a:pt x="1322588" y="1546186"/>
                </a:lnTo>
                <a:cubicBezTo>
                  <a:pt x="1336509" y="1615469"/>
                  <a:pt x="1397817" y="1667845"/>
                  <a:pt x="1471160" y="1667845"/>
                </a:cubicBezTo>
                <a:cubicBezTo>
                  <a:pt x="1554712" y="1667845"/>
                  <a:pt x="1622690" y="1599867"/>
                  <a:pt x="1622690" y="1516315"/>
                </a:cubicBezTo>
                <a:cubicBezTo>
                  <a:pt x="1622690" y="1477599"/>
                  <a:pt x="1608074" y="1442275"/>
                  <a:pt x="1584119" y="1415450"/>
                </a:cubicBezTo>
                <a:lnTo>
                  <a:pt x="1707170" y="1203540"/>
                </a:lnTo>
                <a:cubicBezTo>
                  <a:pt x="1711404" y="1203888"/>
                  <a:pt x="1715667" y="1204120"/>
                  <a:pt x="1719989" y="1204120"/>
                </a:cubicBezTo>
                <a:cubicBezTo>
                  <a:pt x="1803540" y="1204120"/>
                  <a:pt x="1871519" y="1136141"/>
                  <a:pt x="1871519" y="1052590"/>
                </a:cubicBezTo>
                <a:cubicBezTo>
                  <a:pt x="1871519" y="969038"/>
                  <a:pt x="1803540" y="901060"/>
                  <a:pt x="1719989" y="901060"/>
                </a:cubicBezTo>
                <a:cubicBezTo>
                  <a:pt x="1636437" y="901060"/>
                  <a:pt x="1568459" y="969038"/>
                  <a:pt x="1568459" y="1052590"/>
                </a:cubicBezTo>
                <a:cubicBezTo>
                  <a:pt x="1568459" y="1110824"/>
                  <a:pt x="1601491" y="1161459"/>
                  <a:pt x="1649806" y="1186806"/>
                </a:cubicBezTo>
                <a:lnTo>
                  <a:pt x="1537543" y="1380126"/>
                </a:lnTo>
                <a:cubicBezTo>
                  <a:pt x="1517475" y="1370295"/>
                  <a:pt x="1494941" y="1364785"/>
                  <a:pt x="1471160" y="1364785"/>
                </a:cubicBezTo>
                <a:cubicBezTo>
                  <a:pt x="1397208" y="1364785"/>
                  <a:pt x="1335523" y="1418031"/>
                  <a:pt x="1322298" y="1488184"/>
                </a:cubicBezTo>
                <a:lnTo>
                  <a:pt x="1092234" y="1488184"/>
                </a:lnTo>
                <a:cubicBezTo>
                  <a:pt x="1079009" y="1418031"/>
                  <a:pt x="1017295" y="1364785"/>
                  <a:pt x="943372" y="1364785"/>
                </a:cubicBezTo>
                <a:cubicBezTo>
                  <a:pt x="859820" y="1364785"/>
                  <a:pt x="791842" y="1432763"/>
                  <a:pt x="791842" y="1516315"/>
                </a:cubicBezTo>
                <a:cubicBezTo>
                  <a:pt x="791842" y="1559990"/>
                  <a:pt x="810432" y="1599403"/>
                  <a:pt x="840100" y="1627069"/>
                </a:cubicBezTo>
                <a:lnTo>
                  <a:pt x="729200" y="1813053"/>
                </a:lnTo>
                <a:cubicBezTo>
                  <a:pt x="714699" y="1808412"/>
                  <a:pt x="699242" y="1805889"/>
                  <a:pt x="683204" y="1805889"/>
                </a:cubicBezTo>
                <a:cubicBezTo>
                  <a:pt x="664818" y="1805889"/>
                  <a:pt x="647185" y="1809196"/>
                  <a:pt x="630858" y="1815228"/>
                </a:cubicBezTo>
                <a:lnTo>
                  <a:pt x="254628" y="1163576"/>
                </a:lnTo>
                <a:cubicBezTo>
                  <a:pt x="284441" y="1135880"/>
                  <a:pt x="303147" y="1096381"/>
                  <a:pt x="303147" y="1052590"/>
                </a:cubicBezTo>
                <a:cubicBezTo>
                  <a:pt x="303147" y="1008798"/>
                  <a:pt x="284441" y="969299"/>
                  <a:pt x="254628" y="941603"/>
                </a:cubicBezTo>
                <a:lnTo>
                  <a:pt x="629002" y="293026"/>
                </a:lnTo>
                <a:cubicBezTo>
                  <a:pt x="645822" y="299464"/>
                  <a:pt x="664064" y="303060"/>
                  <a:pt x="683117" y="303060"/>
                </a:cubicBezTo>
                <a:cubicBezTo>
                  <a:pt x="698923" y="303060"/>
                  <a:pt x="714177" y="300624"/>
                  <a:pt x="728504" y="296100"/>
                </a:cubicBezTo>
                <a:lnTo>
                  <a:pt x="845407" y="492146"/>
                </a:lnTo>
                <a:cubicBezTo>
                  <a:pt x="812607" y="519958"/>
                  <a:pt x="791726" y="561429"/>
                  <a:pt x="791726" y="607715"/>
                </a:cubicBezTo>
                <a:cubicBezTo>
                  <a:pt x="791726" y="691267"/>
                  <a:pt x="859704" y="759245"/>
                  <a:pt x="943256" y="759245"/>
                </a:cubicBezTo>
                <a:cubicBezTo>
                  <a:pt x="1026808" y="759245"/>
                  <a:pt x="1094786" y="691267"/>
                  <a:pt x="1094786" y="607715"/>
                </a:cubicBezTo>
                <a:cubicBezTo>
                  <a:pt x="1094786" y="524163"/>
                  <a:pt x="1026808" y="456185"/>
                  <a:pt x="943256" y="456185"/>
                </a:cubicBezTo>
                <a:cubicBezTo>
                  <a:pt x="926754" y="456185"/>
                  <a:pt x="910891" y="458882"/>
                  <a:pt x="896013" y="463783"/>
                </a:cubicBezTo>
                <a:lnTo>
                  <a:pt x="779517" y="268375"/>
                </a:lnTo>
                <a:cubicBezTo>
                  <a:pt x="806545" y="246044"/>
                  <a:pt x="825686" y="214520"/>
                  <a:pt x="832182" y="178646"/>
                </a:cubicBezTo>
                <a:lnTo>
                  <a:pt x="1570866" y="178646"/>
                </a:lnTo>
                <a:cubicBezTo>
                  <a:pt x="1583684" y="249292"/>
                  <a:pt x="1645630" y="303060"/>
                  <a:pt x="1719930" y="303060"/>
                </a:cubicBezTo>
                <a:cubicBezTo>
                  <a:pt x="1737824" y="303060"/>
                  <a:pt x="1754993" y="299928"/>
                  <a:pt x="1770943" y="294215"/>
                </a:cubicBezTo>
                <a:lnTo>
                  <a:pt x="2143432" y="939370"/>
                </a:lnTo>
                <a:cubicBezTo>
                  <a:pt x="2112197" y="967153"/>
                  <a:pt x="2092448" y="1007609"/>
                  <a:pt x="2092448" y="1052590"/>
                </a:cubicBezTo>
                <a:cubicBezTo>
                  <a:pt x="2092448" y="1136141"/>
                  <a:pt x="2160426" y="1204120"/>
                  <a:pt x="2243978" y="1204120"/>
                </a:cubicBezTo>
                <a:cubicBezTo>
                  <a:pt x="2327530" y="1204120"/>
                  <a:pt x="2395508" y="1136141"/>
                  <a:pt x="2395508" y="1052590"/>
                </a:cubicBezTo>
                <a:cubicBezTo>
                  <a:pt x="2395508" y="969038"/>
                  <a:pt x="2327530" y="901060"/>
                  <a:pt x="2243978" y="901060"/>
                </a:cubicBezTo>
                <a:close/>
                <a:moveTo>
                  <a:pt x="1719901" y="959062"/>
                </a:moveTo>
                <a:cubicBezTo>
                  <a:pt x="1771465" y="959062"/>
                  <a:pt x="1813430" y="1001026"/>
                  <a:pt x="1813430" y="1052590"/>
                </a:cubicBezTo>
                <a:cubicBezTo>
                  <a:pt x="1813430" y="1104153"/>
                  <a:pt x="1771465" y="1146118"/>
                  <a:pt x="1719901" y="1146118"/>
                </a:cubicBezTo>
                <a:cubicBezTo>
                  <a:pt x="1668338" y="1146118"/>
                  <a:pt x="1626373" y="1104153"/>
                  <a:pt x="1626373" y="1052590"/>
                </a:cubicBezTo>
                <a:cubicBezTo>
                  <a:pt x="1626373" y="1001026"/>
                  <a:pt x="1668338" y="959062"/>
                  <a:pt x="1719901" y="959062"/>
                </a:cubicBezTo>
                <a:close/>
                <a:moveTo>
                  <a:pt x="1471073" y="1422787"/>
                </a:moveTo>
                <a:cubicBezTo>
                  <a:pt x="1522637" y="1422787"/>
                  <a:pt x="1564601" y="1464751"/>
                  <a:pt x="1564601" y="1516315"/>
                </a:cubicBezTo>
                <a:cubicBezTo>
                  <a:pt x="1564601" y="1567879"/>
                  <a:pt x="1522637" y="1609843"/>
                  <a:pt x="1471073" y="1609843"/>
                </a:cubicBezTo>
                <a:cubicBezTo>
                  <a:pt x="1419510" y="1609843"/>
                  <a:pt x="1377545" y="1567879"/>
                  <a:pt x="1377545" y="1516315"/>
                </a:cubicBezTo>
                <a:cubicBezTo>
                  <a:pt x="1377545" y="1464751"/>
                  <a:pt x="1419510" y="1422787"/>
                  <a:pt x="1471073" y="1422787"/>
                </a:cubicBezTo>
                <a:close/>
                <a:moveTo>
                  <a:pt x="943256" y="1422787"/>
                </a:moveTo>
                <a:cubicBezTo>
                  <a:pt x="994820" y="1422787"/>
                  <a:pt x="1036784" y="1464751"/>
                  <a:pt x="1036784" y="1516315"/>
                </a:cubicBezTo>
                <a:cubicBezTo>
                  <a:pt x="1036784" y="1567879"/>
                  <a:pt x="994820" y="1609843"/>
                  <a:pt x="943256" y="1609843"/>
                </a:cubicBezTo>
                <a:cubicBezTo>
                  <a:pt x="891692" y="1609843"/>
                  <a:pt x="849728" y="1567879"/>
                  <a:pt x="849728" y="1516315"/>
                </a:cubicBezTo>
                <a:cubicBezTo>
                  <a:pt x="849728" y="1464751"/>
                  <a:pt x="891692" y="1422787"/>
                  <a:pt x="943256" y="1422787"/>
                </a:cubicBezTo>
                <a:close/>
                <a:moveTo>
                  <a:pt x="776645" y="1957419"/>
                </a:moveTo>
                <a:cubicBezTo>
                  <a:pt x="776645" y="2008983"/>
                  <a:pt x="734681" y="2050947"/>
                  <a:pt x="683117" y="2050947"/>
                </a:cubicBezTo>
                <a:cubicBezTo>
                  <a:pt x="631554" y="2050947"/>
                  <a:pt x="589589" y="2008983"/>
                  <a:pt x="589589" y="1957419"/>
                </a:cubicBezTo>
                <a:cubicBezTo>
                  <a:pt x="589589" y="1905856"/>
                  <a:pt x="631554" y="1863891"/>
                  <a:pt x="683117" y="1863891"/>
                </a:cubicBezTo>
                <a:cubicBezTo>
                  <a:pt x="734681" y="1863891"/>
                  <a:pt x="776645" y="1905856"/>
                  <a:pt x="776645" y="1957419"/>
                </a:cubicBezTo>
                <a:close/>
                <a:moveTo>
                  <a:pt x="58002" y="1052590"/>
                </a:moveTo>
                <a:cubicBezTo>
                  <a:pt x="58002" y="1001026"/>
                  <a:pt x="99966" y="959062"/>
                  <a:pt x="151530" y="959062"/>
                </a:cubicBezTo>
                <a:cubicBezTo>
                  <a:pt x="203094" y="959062"/>
                  <a:pt x="245058" y="1001026"/>
                  <a:pt x="245058" y="1052590"/>
                </a:cubicBezTo>
                <a:cubicBezTo>
                  <a:pt x="245058" y="1104153"/>
                  <a:pt x="203094" y="1146118"/>
                  <a:pt x="151530" y="1146118"/>
                </a:cubicBezTo>
                <a:cubicBezTo>
                  <a:pt x="99966" y="1146118"/>
                  <a:pt x="58002" y="1104153"/>
                  <a:pt x="58002" y="1052590"/>
                </a:cubicBezTo>
                <a:close/>
                <a:moveTo>
                  <a:pt x="1036784" y="607715"/>
                </a:moveTo>
                <a:cubicBezTo>
                  <a:pt x="1036784" y="659279"/>
                  <a:pt x="994820" y="701243"/>
                  <a:pt x="943256" y="701243"/>
                </a:cubicBezTo>
                <a:cubicBezTo>
                  <a:pt x="891692" y="701243"/>
                  <a:pt x="849728" y="659279"/>
                  <a:pt x="849728" y="607715"/>
                </a:cubicBezTo>
                <a:cubicBezTo>
                  <a:pt x="849728" y="556151"/>
                  <a:pt x="891692" y="514187"/>
                  <a:pt x="943256" y="514187"/>
                </a:cubicBezTo>
                <a:cubicBezTo>
                  <a:pt x="994820" y="514187"/>
                  <a:pt x="1036784" y="556151"/>
                  <a:pt x="1036784" y="607715"/>
                </a:cubicBezTo>
                <a:close/>
                <a:moveTo>
                  <a:pt x="589589" y="151530"/>
                </a:moveTo>
                <a:cubicBezTo>
                  <a:pt x="589589" y="99966"/>
                  <a:pt x="631554" y="58002"/>
                  <a:pt x="683117" y="58002"/>
                </a:cubicBezTo>
                <a:cubicBezTo>
                  <a:pt x="734681" y="58002"/>
                  <a:pt x="776645" y="99966"/>
                  <a:pt x="776645" y="151530"/>
                </a:cubicBezTo>
                <a:cubicBezTo>
                  <a:pt x="776645" y="203094"/>
                  <a:pt x="734681" y="245058"/>
                  <a:pt x="683117" y="245058"/>
                </a:cubicBezTo>
                <a:cubicBezTo>
                  <a:pt x="631554" y="245058"/>
                  <a:pt x="589589" y="203094"/>
                  <a:pt x="589589" y="151530"/>
                </a:cubicBezTo>
                <a:close/>
                <a:moveTo>
                  <a:pt x="1626373" y="151530"/>
                </a:moveTo>
                <a:cubicBezTo>
                  <a:pt x="1626373" y="99966"/>
                  <a:pt x="1668338" y="58002"/>
                  <a:pt x="1719901" y="58002"/>
                </a:cubicBezTo>
                <a:cubicBezTo>
                  <a:pt x="1771465" y="58002"/>
                  <a:pt x="1813430" y="99966"/>
                  <a:pt x="1813430" y="151530"/>
                </a:cubicBezTo>
                <a:cubicBezTo>
                  <a:pt x="1813430" y="203094"/>
                  <a:pt x="1771465" y="245058"/>
                  <a:pt x="1719901" y="245058"/>
                </a:cubicBezTo>
                <a:cubicBezTo>
                  <a:pt x="1668338" y="245058"/>
                  <a:pt x="1626373" y="203094"/>
                  <a:pt x="1626373" y="151530"/>
                </a:cubicBezTo>
                <a:close/>
                <a:moveTo>
                  <a:pt x="2243949" y="1146118"/>
                </a:moveTo>
                <a:cubicBezTo>
                  <a:pt x="2192385" y="1146118"/>
                  <a:pt x="2150421" y="1104153"/>
                  <a:pt x="2150421" y="1052590"/>
                </a:cubicBezTo>
                <a:cubicBezTo>
                  <a:pt x="2150421" y="1001026"/>
                  <a:pt x="2192385" y="959062"/>
                  <a:pt x="2243949" y="959062"/>
                </a:cubicBezTo>
                <a:cubicBezTo>
                  <a:pt x="2295513" y="959062"/>
                  <a:pt x="2337477" y="1001026"/>
                  <a:pt x="2337477" y="1052590"/>
                </a:cubicBezTo>
                <a:cubicBezTo>
                  <a:pt x="2337477" y="1104153"/>
                  <a:pt x="2295513" y="1146118"/>
                  <a:pt x="2243949" y="1146118"/>
                </a:cubicBezTo>
                <a:close/>
              </a:path>
            </a:pathLst>
          </a:custGeom>
          <a:solidFill>
            <a:srgbClr val="0E2841">
              <a:lumMod val="60000"/>
              <a:lumOff val="40000"/>
            </a:srgbClr>
          </a:solidFill>
          <a:ln w="0" cap="flat">
            <a:noFill/>
            <a:prstDash val="solid"/>
            <a:miter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8DE971"/>
              </a:solidFill>
              <a:effectLst/>
              <a:uLnTx/>
              <a:uFillTx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537944E-FE2B-BCB9-BCAE-F2355FC55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55116" y="1089125"/>
            <a:ext cx="1152144" cy="1014321"/>
          </a:xfrm>
          <a:custGeom>
            <a:avLst/>
            <a:gdLst>
              <a:gd name="connsiteX0" fmla="*/ 2243949 w 2395507"/>
              <a:gd name="connsiteY0" fmla="*/ 901089 h 2108949"/>
              <a:gd name="connsiteX1" fmla="*/ 2193313 w 2395507"/>
              <a:gd name="connsiteY1" fmla="*/ 909818 h 2108949"/>
              <a:gd name="connsiteX2" fmla="*/ 1820767 w 2395507"/>
              <a:gd name="connsiteY2" fmla="*/ 264518 h 2108949"/>
              <a:gd name="connsiteX3" fmla="*/ 1871461 w 2395507"/>
              <a:gd name="connsiteY3" fmla="*/ 151530 h 2108949"/>
              <a:gd name="connsiteX4" fmla="*/ 1719931 w 2395507"/>
              <a:gd name="connsiteY4" fmla="*/ 0 h 2108949"/>
              <a:gd name="connsiteX5" fmla="*/ 1571562 w 2395507"/>
              <a:gd name="connsiteY5" fmla="*/ 120644 h 2108949"/>
              <a:gd name="connsiteX6" fmla="*/ 831486 w 2395507"/>
              <a:gd name="connsiteY6" fmla="*/ 120644 h 2108949"/>
              <a:gd name="connsiteX7" fmla="*/ 683118 w 2395507"/>
              <a:gd name="connsiteY7" fmla="*/ 0 h 2108949"/>
              <a:gd name="connsiteX8" fmla="*/ 531588 w 2395507"/>
              <a:gd name="connsiteY8" fmla="*/ 151530 h 2108949"/>
              <a:gd name="connsiteX9" fmla="*/ 579816 w 2395507"/>
              <a:gd name="connsiteY9" fmla="*/ 262256 h 2108949"/>
              <a:gd name="connsiteX10" fmla="*/ 205298 w 2395507"/>
              <a:gd name="connsiteY10" fmla="*/ 910949 h 2108949"/>
              <a:gd name="connsiteX11" fmla="*/ 151530 w 2395507"/>
              <a:gd name="connsiteY11" fmla="*/ 901060 h 2108949"/>
              <a:gd name="connsiteX12" fmla="*/ 0 w 2395507"/>
              <a:gd name="connsiteY12" fmla="*/ 1052590 h 2108949"/>
              <a:gd name="connsiteX13" fmla="*/ 151530 w 2395507"/>
              <a:gd name="connsiteY13" fmla="*/ 1204120 h 2108949"/>
              <a:gd name="connsiteX14" fmla="*/ 205298 w 2395507"/>
              <a:gd name="connsiteY14" fmla="*/ 1194230 h 2108949"/>
              <a:gd name="connsiteX15" fmla="*/ 581237 w 2395507"/>
              <a:gd name="connsiteY15" fmla="*/ 1845360 h 2108949"/>
              <a:gd name="connsiteX16" fmla="*/ 531617 w 2395507"/>
              <a:gd name="connsiteY16" fmla="*/ 1957419 h 2108949"/>
              <a:gd name="connsiteX17" fmla="*/ 683147 w 2395507"/>
              <a:gd name="connsiteY17" fmla="*/ 2108949 h 2108949"/>
              <a:gd name="connsiteX18" fmla="*/ 832211 w 2395507"/>
              <a:gd name="connsiteY18" fmla="*/ 1984535 h 2108949"/>
              <a:gd name="connsiteX19" fmla="*/ 1571591 w 2395507"/>
              <a:gd name="connsiteY19" fmla="*/ 1984535 h 2108949"/>
              <a:gd name="connsiteX20" fmla="*/ 1719959 w 2395507"/>
              <a:gd name="connsiteY20" fmla="*/ 2105179 h 2108949"/>
              <a:gd name="connsiteX21" fmla="*/ 1871489 w 2395507"/>
              <a:gd name="connsiteY21" fmla="*/ 1953649 h 2108949"/>
              <a:gd name="connsiteX22" fmla="*/ 1820796 w 2395507"/>
              <a:gd name="connsiteY22" fmla="*/ 1840662 h 2108949"/>
              <a:gd name="connsiteX23" fmla="*/ 2193342 w 2395507"/>
              <a:gd name="connsiteY23" fmla="*/ 1195361 h 2108949"/>
              <a:gd name="connsiteX24" fmla="*/ 2243978 w 2395507"/>
              <a:gd name="connsiteY24" fmla="*/ 1204091 h 2108949"/>
              <a:gd name="connsiteX25" fmla="*/ 2395508 w 2395507"/>
              <a:gd name="connsiteY25" fmla="*/ 1052561 h 2108949"/>
              <a:gd name="connsiteX26" fmla="*/ 2243978 w 2395507"/>
              <a:gd name="connsiteY26" fmla="*/ 901031 h 2108949"/>
              <a:gd name="connsiteX27" fmla="*/ 1719902 w 2395507"/>
              <a:gd name="connsiteY27" fmla="*/ 58031 h 2108949"/>
              <a:gd name="connsiteX28" fmla="*/ 1813430 w 2395507"/>
              <a:gd name="connsiteY28" fmla="*/ 151559 h 2108949"/>
              <a:gd name="connsiteX29" fmla="*/ 1719902 w 2395507"/>
              <a:gd name="connsiteY29" fmla="*/ 245087 h 2108949"/>
              <a:gd name="connsiteX30" fmla="*/ 1626374 w 2395507"/>
              <a:gd name="connsiteY30" fmla="*/ 151559 h 2108949"/>
              <a:gd name="connsiteX31" fmla="*/ 1719902 w 2395507"/>
              <a:gd name="connsiteY31" fmla="*/ 58031 h 2108949"/>
              <a:gd name="connsiteX32" fmla="*/ 1471073 w 2395507"/>
              <a:gd name="connsiteY32" fmla="*/ 510446 h 2108949"/>
              <a:gd name="connsiteX33" fmla="*/ 1564601 w 2395507"/>
              <a:gd name="connsiteY33" fmla="*/ 603974 h 2108949"/>
              <a:gd name="connsiteX34" fmla="*/ 1471073 w 2395507"/>
              <a:gd name="connsiteY34" fmla="*/ 697502 h 2108949"/>
              <a:gd name="connsiteX35" fmla="*/ 1377545 w 2395507"/>
              <a:gd name="connsiteY35" fmla="*/ 603974 h 2108949"/>
              <a:gd name="connsiteX36" fmla="*/ 1471073 w 2395507"/>
              <a:gd name="connsiteY36" fmla="*/ 510446 h 2108949"/>
              <a:gd name="connsiteX37" fmla="*/ 1471073 w 2395507"/>
              <a:gd name="connsiteY37" fmla="*/ 452444 h 2108949"/>
              <a:gd name="connsiteX38" fmla="*/ 1326677 w 2395507"/>
              <a:gd name="connsiteY38" fmla="*/ 558007 h 2108949"/>
              <a:gd name="connsiteX39" fmla="*/ 1086347 w 2395507"/>
              <a:gd name="connsiteY39" fmla="*/ 558007 h 2108949"/>
              <a:gd name="connsiteX40" fmla="*/ 943256 w 2395507"/>
              <a:gd name="connsiteY40" fmla="*/ 456214 h 2108949"/>
              <a:gd name="connsiteX41" fmla="*/ 896013 w 2395507"/>
              <a:gd name="connsiteY41" fmla="*/ 463812 h 2108949"/>
              <a:gd name="connsiteX42" fmla="*/ 779517 w 2395507"/>
              <a:gd name="connsiteY42" fmla="*/ 268404 h 2108949"/>
              <a:gd name="connsiteX43" fmla="*/ 832182 w 2395507"/>
              <a:gd name="connsiteY43" fmla="*/ 178675 h 2108949"/>
              <a:gd name="connsiteX44" fmla="*/ 1570866 w 2395507"/>
              <a:gd name="connsiteY44" fmla="*/ 178675 h 2108949"/>
              <a:gd name="connsiteX45" fmla="*/ 1627649 w 2395507"/>
              <a:gd name="connsiteY45" fmla="*/ 271623 h 2108949"/>
              <a:gd name="connsiteX46" fmla="*/ 1515822 w 2395507"/>
              <a:gd name="connsiteY46" fmla="*/ 459172 h 2108949"/>
              <a:gd name="connsiteX47" fmla="*/ 1471102 w 2395507"/>
              <a:gd name="connsiteY47" fmla="*/ 452444 h 2108949"/>
              <a:gd name="connsiteX48" fmla="*/ 943256 w 2395507"/>
              <a:gd name="connsiteY48" fmla="*/ 514216 h 2108949"/>
              <a:gd name="connsiteX49" fmla="*/ 1036784 w 2395507"/>
              <a:gd name="connsiteY49" fmla="*/ 607744 h 2108949"/>
              <a:gd name="connsiteX50" fmla="*/ 943256 w 2395507"/>
              <a:gd name="connsiteY50" fmla="*/ 701272 h 2108949"/>
              <a:gd name="connsiteX51" fmla="*/ 849728 w 2395507"/>
              <a:gd name="connsiteY51" fmla="*/ 607744 h 2108949"/>
              <a:gd name="connsiteX52" fmla="*/ 943256 w 2395507"/>
              <a:gd name="connsiteY52" fmla="*/ 514216 h 2108949"/>
              <a:gd name="connsiteX53" fmla="*/ 683118 w 2395507"/>
              <a:gd name="connsiteY53" fmla="*/ 58031 h 2108949"/>
              <a:gd name="connsiteX54" fmla="*/ 776646 w 2395507"/>
              <a:gd name="connsiteY54" fmla="*/ 151559 h 2108949"/>
              <a:gd name="connsiteX55" fmla="*/ 683118 w 2395507"/>
              <a:gd name="connsiteY55" fmla="*/ 245087 h 2108949"/>
              <a:gd name="connsiteX56" fmla="*/ 589590 w 2395507"/>
              <a:gd name="connsiteY56" fmla="*/ 151559 h 2108949"/>
              <a:gd name="connsiteX57" fmla="*/ 683118 w 2395507"/>
              <a:gd name="connsiteY57" fmla="*/ 58031 h 2108949"/>
              <a:gd name="connsiteX58" fmla="*/ 58002 w 2395507"/>
              <a:gd name="connsiteY58" fmla="*/ 1052619 h 2108949"/>
              <a:gd name="connsiteX59" fmla="*/ 151530 w 2395507"/>
              <a:gd name="connsiteY59" fmla="*/ 959091 h 2108949"/>
              <a:gd name="connsiteX60" fmla="*/ 245058 w 2395507"/>
              <a:gd name="connsiteY60" fmla="*/ 1052619 h 2108949"/>
              <a:gd name="connsiteX61" fmla="*/ 151530 w 2395507"/>
              <a:gd name="connsiteY61" fmla="*/ 1146147 h 2108949"/>
              <a:gd name="connsiteX62" fmla="*/ 58002 w 2395507"/>
              <a:gd name="connsiteY62" fmla="*/ 1052619 h 2108949"/>
              <a:gd name="connsiteX63" fmla="*/ 683118 w 2395507"/>
              <a:gd name="connsiteY63" fmla="*/ 2050976 h 2108949"/>
              <a:gd name="connsiteX64" fmla="*/ 589590 w 2395507"/>
              <a:gd name="connsiteY64" fmla="*/ 1957448 h 2108949"/>
              <a:gd name="connsiteX65" fmla="*/ 683118 w 2395507"/>
              <a:gd name="connsiteY65" fmla="*/ 1863920 h 2108949"/>
              <a:gd name="connsiteX66" fmla="*/ 776646 w 2395507"/>
              <a:gd name="connsiteY66" fmla="*/ 1957448 h 2108949"/>
              <a:gd name="connsiteX67" fmla="*/ 683118 w 2395507"/>
              <a:gd name="connsiteY67" fmla="*/ 2050976 h 2108949"/>
              <a:gd name="connsiteX68" fmla="*/ 849728 w 2395507"/>
              <a:gd name="connsiteY68" fmla="*/ 1516344 h 2108949"/>
              <a:gd name="connsiteX69" fmla="*/ 943256 w 2395507"/>
              <a:gd name="connsiteY69" fmla="*/ 1422816 h 2108949"/>
              <a:gd name="connsiteX70" fmla="*/ 1036784 w 2395507"/>
              <a:gd name="connsiteY70" fmla="*/ 1516344 h 2108949"/>
              <a:gd name="connsiteX71" fmla="*/ 943256 w 2395507"/>
              <a:gd name="connsiteY71" fmla="*/ 1609872 h 2108949"/>
              <a:gd name="connsiteX72" fmla="*/ 849728 w 2395507"/>
              <a:gd name="connsiteY72" fmla="*/ 1516344 h 2108949"/>
              <a:gd name="connsiteX73" fmla="*/ 943256 w 2395507"/>
              <a:gd name="connsiteY73" fmla="*/ 1667874 h 2108949"/>
              <a:gd name="connsiteX74" fmla="*/ 1091828 w 2395507"/>
              <a:gd name="connsiteY74" fmla="*/ 1546215 h 2108949"/>
              <a:gd name="connsiteX75" fmla="*/ 1322531 w 2395507"/>
              <a:gd name="connsiteY75" fmla="*/ 1546215 h 2108949"/>
              <a:gd name="connsiteX76" fmla="*/ 1471102 w 2395507"/>
              <a:gd name="connsiteY76" fmla="*/ 1667874 h 2108949"/>
              <a:gd name="connsiteX77" fmla="*/ 1510660 w 2395507"/>
              <a:gd name="connsiteY77" fmla="*/ 1662596 h 2108949"/>
              <a:gd name="connsiteX78" fmla="*/ 1617615 w 2395507"/>
              <a:gd name="connsiteY78" fmla="*/ 1841996 h 2108949"/>
              <a:gd name="connsiteX79" fmla="*/ 1570866 w 2395507"/>
              <a:gd name="connsiteY79" fmla="*/ 1926562 h 2108949"/>
              <a:gd name="connsiteX80" fmla="*/ 831486 w 2395507"/>
              <a:gd name="connsiteY80" fmla="*/ 1926562 h 2108949"/>
              <a:gd name="connsiteX81" fmla="*/ 779980 w 2395507"/>
              <a:gd name="connsiteY81" fmla="*/ 1841010 h 2108949"/>
              <a:gd name="connsiteX82" fmla="*/ 889198 w 2395507"/>
              <a:gd name="connsiteY82" fmla="*/ 1657869 h 2108949"/>
              <a:gd name="connsiteX83" fmla="*/ 943285 w 2395507"/>
              <a:gd name="connsiteY83" fmla="*/ 1667874 h 2108949"/>
              <a:gd name="connsiteX84" fmla="*/ 1564601 w 2395507"/>
              <a:gd name="connsiteY84" fmla="*/ 1516344 h 2108949"/>
              <a:gd name="connsiteX85" fmla="*/ 1471073 w 2395507"/>
              <a:gd name="connsiteY85" fmla="*/ 1609872 h 2108949"/>
              <a:gd name="connsiteX86" fmla="*/ 1377545 w 2395507"/>
              <a:gd name="connsiteY86" fmla="*/ 1516344 h 2108949"/>
              <a:gd name="connsiteX87" fmla="*/ 1471073 w 2395507"/>
              <a:gd name="connsiteY87" fmla="*/ 1422816 h 2108949"/>
              <a:gd name="connsiteX88" fmla="*/ 1564601 w 2395507"/>
              <a:gd name="connsiteY88" fmla="*/ 1516344 h 2108949"/>
              <a:gd name="connsiteX89" fmla="*/ 1719902 w 2395507"/>
              <a:gd name="connsiteY89" fmla="*/ 2047206 h 2108949"/>
              <a:gd name="connsiteX90" fmla="*/ 1626374 w 2395507"/>
              <a:gd name="connsiteY90" fmla="*/ 1953678 h 2108949"/>
              <a:gd name="connsiteX91" fmla="*/ 1719902 w 2395507"/>
              <a:gd name="connsiteY91" fmla="*/ 1860150 h 2108949"/>
              <a:gd name="connsiteX92" fmla="*/ 1813430 w 2395507"/>
              <a:gd name="connsiteY92" fmla="*/ 1953678 h 2108949"/>
              <a:gd name="connsiteX93" fmla="*/ 1719902 w 2395507"/>
              <a:gd name="connsiteY93" fmla="*/ 2047206 h 2108949"/>
              <a:gd name="connsiteX94" fmla="*/ 1770914 w 2395507"/>
              <a:gd name="connsiteY94" fmla="*/ 1810994 h 2108949"/>
              <a:gd name="connsiteX95" fmla="*/ 1719902 w 2395507"/>
              <a:gd name="connsiteY95" fmla="*/ 1802148 h 2108949"/>
              <a:gd name="connsiteX96" fmla="*/ 1667062 w 2395507"/>
              <a:gd name="connsiteY96" fmla="*/ 1811661 h 2108949"/>
              <a:gd name="connsiteX97" fmla="*/ 1562803 w 2395507"/>
              <a:gd name="connsiteY97" fmla="*/ 1636814 h 2108949"/>
              <a:gd name="connsiteX98" fmla="*/ 1622603 w 2395507"/>
              <a:gd name="connsiteY98" fmla="*/ 1516315 h 2108949"/>
              <a:gd name="connsiteX99" fmla="*/ 1584032 w 2395507"/>
              <a:gd name="connsiteY99" fmla="*/ 1415450 h 2108949"/>
              <a:gd name="connsiteX100" fmla="*/ 1707083 w 2395507"/>
              <a:gd name="connsiteY100" fmla="*/ 1203540 h 2108949"/>
              <a:gd name="connsiteX101" fmla="*/ 1719902 w 2395507"/>
              <a:gd name="connsiteY101" fmla="*/ 1204120 h 2108949"/>
              <a:gd name="connsiteX102" fmla="*/ 1871432 w 2395507"/>
              <a:gd name="connsiteY102" fmla="*/ 1052590 h 2108949"/>
              <a:gd name="connsiteX103" fmla="*/ 1719902 w 2395507"/>
              <a:gd name="connsiteY103" fmla="*/ 901060 h 2108949"/>
              <a:gd name="connsiteX104" fmla="*/ 1568372 w 2395507"/>
              <a:gd name="connsiteY104" fmla="*/ 1052590 h 2108949"/>
              <a:gd name="connsiteX105" fmla="*/ 1649719 w 2395507"/>
              <a:gd name="connsiteY105" fmla="*/ 1186806 h 2108949"/>
              <a:gd name="connsiteX106" fmla="*/ 1537457 w 2395507"/>
              <a:gd name="connsiteY106" fmla="*/ 1380126 h 2108949"/>
              <a:gd name="connsiteX107" fmla="*/ 1471073 w 2395507"/>
              <a:gd name="connsiteY107" fmla="*/ 1364785 h 2108949"/>
              <a:gd name="connsiteX108" fmla="*/ 1322212 w 2395507"/>
              <a:gd name="connsiteY108" fmla="*/ 1488184 h 2108949"/>
              <a:gd name="connsiteX109" fmla="*/ 1092147 w 2395507"/>
              <a:gd name="connsiteY109" fmla="*/ 1488184 h 2108949"/>
              <a:gd name="connsiteX110" fmla="*/ 943285 w 2395507"/>
              <a:gd name="connsiteY110" fmla="*/ 1364785 h 2108949"/>
              <a:gd name="connsiteX111" fmla="*/ 791755 w 2395507"/>
              <a:gd name="connsiteY111" fmla="*/ 1516315 h 2108949"/>
              <a:gd name="connsiteX112" fmla="*/ 840013 w 2395507"/>
              <a:gd name="connsiteY112" fmla="*/ 1627070 h 2108949"/>
              <a:gd name="connsiteX113" fmla="*/ 729113 w 2395507"/>
              <a:gd name="connsiteY113" fmla="*/ 1813053 h 2108949"/>
              <a:gd name="connsiteX114" fmla="*/ 683118 w 2395507"/>
              <a:gd name="connsiteY114" fmla="*/ 1805889 h 2108949"/>
              <a:gd name="connsiteX115" fmla="*/ 630771 w 2395507"/>
              <a:gd name="connsiteY115" fmla="*/ 1815228 h 2108949"/>
              <a:gd name="connsiteX116" fmla="*/ 254541 w 2395507"/>
              <a:gd name="connsiteY116" fmla="*/ 1163576 h 2108949"/>
              <a:gd name="connsiteX117" fmla="*/ 303060 w 2395507"/>
              <a:gd name="connsiteY117" fmla="*/ 1052590 h 2108949"/>
              <a:gd name="connsiteX118" fmla="*/ 254541 w 2395507"/>
              <a:gd name="connsiteY118" fmla="*/ 941603 h 2108949"/>
              <a:gd name="connsiteX119" fmla="*/ 629002 w 2395507"/>
              <a:gd name="connsiteY119" fmla="*/ 293026 h 2108949"/>
              <a:gd name="connsiteX120" fmla="*/ 683118 w 2395507"/>
              <a:gd name="connsiteY120" fmla="*/ 303060 h 2108949"/>
              <a:gd name="connsiteX121" fmla="*/ 728504 w 2395507"/>
              <a:gd name="connsiteY121" fmla="*/ 296100 h 2108949"/>
              <a:gd name="connsiteX122" fmla="*/ 845407 w 2395507"/>
              <a:gd name="connsiteY122" fmla="*/ 492146 h 2108949"/>
              <a:gd name="connsiteX123" fmla="*/ 791726 w 2395507"/>
              <a:gd name="connsiteY123" fmla="*/ 607715 h 2108949"/>
              <a:gd name="connsiteX124" fmla="*/ 943256 w 2395507"/>
              <a:gd name="connsiteY124" fmla="*/ 759245 h 2108949"/>
              <a:gd name="connsiteX125" fmla="*/ 1094554 w 2395507"/>
              <a:gd name="connsiteY125" fmla="*/ 615980 h 2108949"/>
              <a:gd name="connsiteX126" fmla="*/ 1320066 w 2395507"/>
              <a:gd name="connsiteY126" fmla="*/ 615980 h 2108949"/>
              <a:gd name="connsiteX127" fmla="*/ 1471073 w 2395507"/>
              <a:gd name="connsiteY127" fmla="*/ 755475 h 2108949"/>
              <a:gd name="connsiteX128" fmla="*/ 1622603 w 2395507"/>
              <a:gd name="connsiteY128" fmla="*/ 603945 h 2108949"/>
              <a:gd name="connsiteX129" fmla="*/ 1566922 w 2395507"/>
              <a:gd name="connsiteY129" fmla="*/ 486665 h 2108949"/>
              <a:gd name="connsiteX130" fmla="*/ 1679677 w 2395507"/>
              <a:gd name="connsiteY130" fmla="*/ 297579 h 2108949"/>
              <a:gd name="connsiteX131" fmla="*/ 1719931 w 2395507"/>
              <a:gd name="connsiteY131" fmla="*/ 303060 h 2108949"/>
              <a:gd name="connsiteX132" fmla="*/ 1770943 w 2395507"/>
              <a:gd name="connsiteY132" fmla="*/ 294215 h 2108949"/>
              <a:gd name="connsiteX133" fmla="*/ 2143431 w 2395507"/>
              <a:gd name="connsiteY133" fmla="*/ 939370 h 2108949"/>
              <a:gd name="connsiteX134" fmla="*/ 2092448 w 2395507"/>
              <a:gd name="connsiteY134" fmla="*/ 1052590 h 2108949"/>
              <a:gd name="connsiteX135" fmla="*/ 2143431 w 2395507"/>
              <a:gd name="connsiteY135" fmla="*/ 1165809 h 2108949"/>
              <a:gd name="connsiteX136" fmla="*/ 1770943 w 2395507"/>
              <a:gd name="connsiteY136" fmla="*/ 1810965 h 2108949"/>
              <a:gd name="connsiteX137" fmla="*/ 1626374 w 2395507"/>
              <a:gd name="connsiteY137" fmla="*/ 1052619 h 2108949"/>
              <a:gd name="connsiteX138" fmla="*/ 1719902 w 2395507"/>
              <a:gd name="connsiteY138" fmla="*/ 959091 h 2108949"/>
              <a:gd name="connsiteX139" fmla="*/ 1813430 w 2395507"/>
              <a:gd name="connsiteY139" fmla="*/ 1052619 h 2108949"/>
              <a:gd name="connsiteX140" fmla="*/ 1719902 w 2395507"/>
              <a:gd name="connsiteY140" fmla="*/ 1146147 h 2108949"/>
              <a:gd name="connsiteX141" fmla="*/ 1626374 w 2395507"/>
              <a:gd name="connsiteY141" fmla="*/ 1052619 h 2108949"/>
              <a:gd name="connsiteX142" fmla="*/ 2243949 w 2395507"/>
              <a:gd name="connsiteY142" fmla="*/ 1146147 h 2108949"/>
              <a:gd name="connsiteX143" fmla="*/ 2150421 w 2395507"/>
              <a:gd name="connsiteY143" fmla="*/ 1052619 h 2108949"/>
              <a:gd name="connsiteX144" fmla="*/ 2243949 w 2395507"/>
              <a:gd name="connsiteY144" fmla="*/ 959091 h 2108949"/>
              <a:gd name="connsiteX145" fmla="*/ 2337477 w 2395507"/>
              <a:gd name="connsiteY145" fmla="*/ 1052619 h 2108949"/>
              <a:gd name="connsiteX146" fmla="*/ 2243949 w 2395507"/>
              <a:gd name="connsiteY146" fmla="*/ 1146147 h 210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2395507" h="2108949">
                <a:moveTo>
                  <a:pt x="2243949" y="901089"/>
                </a:moveTo>
                <a:cubicBezTo>
                  <a:pt x="2226200" y="901089"/>
                  <a:pt x="2209148" y="904192"/>
                  <a:pt x="2193313" y="909818"/>
                </a:cubicBezTo>
                <a:lnTo>
                  <a:pt x="1820767" y="264518"/>
                </a:lnTo>
                <a:cubicBezTo>
                  <a:pt x="1851856" y="236735"/>
                  <a:pt x="1871461" y="196394"/>
                  <a:pt x="1871461" y="151530"/>
                </a:cubicBezTo>
                <a:cubicBezTo>
                  <a:pt x="1871461" y="67978"/>
                  <a:pt x="1803482" y="0"/>
                  <a:pt x="1719931" y="0"/>
                </a:cubicBezTo>
                <a:cubicBezTo>
                  <a:pt x="1646964" y="0"/>
                  <a:pt x="1585888" y="51854"/>
                  <a:pt x="1571562" y="120644"/>
                </a:cubicBezTo>
                <a:lnTo>
                  <a:pt x="831486" y="120644"/>
                </a:lnTo>
                <a:cubicBezTo>
                  <a:pt x="817189" y="51854"/>
                  <a:pt x="756113" y="0"/>
                  <a:pt x="683118" y="0"/>
                </a:cubicBezTo>
                <a:cubicBezTo>
                  <a:pt x="599566" y="0"/>
                  <a:pt x="531588" y="67978"/>
                  <a:pt x="531588" y="151530"/>
                </a:cubicBezTo>
                <a:cubicBezTo>
                  <a:pt x="531588" y="195176"/>
                  <a:pt x="550177" y="234560"/>
                  <a:pt x="579816" y="262256"/>
                </a:cubicBezTo>
                <a:lnTo>
                  <a:pt x="205298" y="910949"/>
                </a:lnTo>
                <a:cubicBezTo>
                  <a:pt x="188593" y="904569"/>
                  <a:pt x="170468" y="901060"/>
                  <a:pt x="151530" y="901060"/>
                </a:cubicBezTo>
                <a:cubicBezTo>
                  <a:pt x="67978" y="901060"/>
                  <a:pt x="0" y="969038"/>
                  <a:pt x="0" y="1052590"/>
                </a:cubicBezTo>
                <a:cubicBezTo>
                  <a:pt x="0" y="1136141"/>
                  <a:pt x="67978" y="1204120"/>
                  <a:pt x="151530" y="1204120"/>
                </a:cubicBezTo>
                <a:cubicBezTo>
                  <a:pt x="170468" y="1204120"/>
                  <a:pt x="188564" y="1200611"/>
                  <a:pt x="205298" y="1194230"/>
                </a:cubicBezTo>
                <a:lnTo>
                  <a:pt x="581237" y="1845360"/>
                </a:lnTo>
                <a:cubicBezTo>
                  <a:pt x="550757" y="1873085"/>
                  <a:pt x="531617" y="1913048"/>
                  <a:pt x="531617" y="1957419"/>
                </a:cubicBezTo>
                <a:cubicBezTo>
                  <a:pt x="531617" y="2040971"/>
                  <a:pt x="599595" y="2108949"/>
                  <a:pt x="683147" y="2108949"/>
                </a:cubicBezTo>
                <a:cubicBezTo>
                  <a:pt x="757447" y="2108949"/>
                  <a:pt x="819364" y="2055182"/>
                  <a:pt x="832211" y="1984535"/>
                </a:cubicBezTo>
                <a:lnTo>
                  <a:pt x="1571591" y="1984535"/>
                </a:lnTo>
                <a:cubicBezTo>
                  <a:pt x="1585888" y="2053326"/>
                  <a:pt x="1646964" y="2105179"/>
                  <a:pt x="1719959" y="2105179"/>
                </a:cubicBezTo>
                <a:cubicBezTo>
                  <a:pt x="1803511" y="2105179"/>
                  <a:pt x="1871489" y="2037201"/>
                  <a:pt x="1871489" y="1953649"/>
                </a:cubicBezTo>
                <a:cubicBezTo>
                  <a:pt x="1871489" y="1908785"/>
                  <a:pt x="1851885" y="1868444"/>
                  <a:pt x="1820796" y="1840662"/>
                </a:cubicBezTo>
                <a:lnTo>
                  <a:pt x="2193342" y="1195361"/>
                </a:lnTo>
                <a:cubicBezTo>
                  <a:pt x="2209177" y="1200987"/>
                  <a:pt x="2226229" y="1204091"/>
                  <a:pt x="2243978" y="1204091"/>
                </a:cubicBezTo>
                <a:cubicBezTo>
                  <a:pt x="2327529" y="1204091"/>
                  <a:pt x="2395508" y="1136112"/>
                  <a:pt x="2395508" y="1052561"/>
                </a:cubicBezTo>
                <a:cubicBezTo>
                  <a:pt x="2395508" y="969009"/>
                  <a:pt x="2327529" y="901031"/>
                  <a:pt x="2243978" y="901031"/>
                </a:cubicBezTo>
                <a:close/>
                <a:moveTo>
                  <a:pt x="1719902" y="58031"/>
                </a:moveTo>
                <a:cubicBezTo>
                  <a:pt x="1771465" y="58031"/>
                  <a:pt x="1813430" y="99995"/>
                  <a:pt x="1813430" y="151559"/>
                </a:cubicBezTo>
                <a:cubicBezTo>
                  <a:pt x="1813430" y="203123"/>
                  <a:pt x="1771465" y="245087"/>
                  <a:pt x="1719902" y="245087"/>
                </a:cubicBezTo>
                <a:cubicBezTo>
                  <a:pt x="1668338" y="245087"/>
                  <a:pt x="1626374" y="203123"/>
                  <a:pt x="1626374" y="151559"/>
                </a:cubicBezTo>
                <a:cubicBezTo>
                  <a:pt x="1626374" y="99995"/>
                  <a:pt x="1668338" y="58031"/>
                  <a:pt x="1719902" y="58031"/>
                </a:cubicBezTo>
                <a:close/>
                <a:moveTo>
                  <a:pt x="1471073" y="510446"/>
                </a:moveTo>
                <a:cubicBezTo>
                  <a:pt x="1522637" y="510446"/>
                  <a:pt x="1564601" y="552410"/>
                  <a:pt x="1564601" y="603974"/>
                </a:cubicBezTo>
                <a:cubicBezTo>
                  <a:pt x="1564601" y="655538"/>
                  <a:pt x="1522637" y="697502"/>
                  <a:pt x="1471073" y="697502"/>
                </a:cubicBezTo>
                <a:cubicBezTo>
                  <a:pt x="1419510" y="697502"/>
                  <a:pt x="1377545" y="655538"/>
                  <a:pt x="1377545" y="603974"/>
                </a:cubicBezTo>
                <a:cubicBezTo>
                  <a:pt x="1377545" y="552410"/>
                  <a:pt x="1419510" y="510446"/>
                  <a:pt x="1471073" y="510446"/>
                </a:cubicBezTo>
                <a:close/>
                <a:moveTo>
                  <a:pt x="1471073" y="452444"/>
                </a:moveTo>
                <a:cubicBezTo>
                  <a:pt x="1403530" y="452444"/>
                  <a:pt x="1346195" y="496873"/>
                  <a:pt x="1326677" y="558007"/>
                </a:cubicBezTo>
                <a:lnTo>
                  <a:pt x="1086347" y="558007"/>
                </a:lnTo>
                <a:cubicBezTo>
                  <a:pt x="1065727" y="498816"/>
                  <a:pt x="1009378" y="456214"/>
                  <a:pt x="943256" y="456214"/>
                </a:cubicBezTo>
                <a:cubicBezTo>
                  <a:pt x="926755" y="456214"/>
                  <a:pt x="910891" y="458911"/>
                  <a:pt x="896013" y="463812"/>
                </a:cubicBezTo>
                <a:lnTo>
                  <a:pt x="779517" y="268404"/>
                </a:lnTo>
                <a:cubicBezTo>
                  <a:pt x="806545" y="246073"/>
                  <a:pt x="825686" y="214549"/>
                  <a:pt x="832182" y="178675"/>
                </a:cubicBezTo>
                <a:lnTo>
                  <a:pt x="1570866" y="178675"/>
                </a:lnTo>
                <a:cubicBezTo>
                  <a:pt x="1577710" y="216318"/>
                  <a:pt x="1598475" y="249147"/>
                  <a:pt x="1627649" y="271623"/>
                </a:cubicBezTo>
                <a:lnTo>
                  <a:pt x="1515822" y="459172"/>
                </a:lnTo>
                <a:cubicBezTo>
                  <a:pt x="1501669" y="454793"/>
                  <a:pt x="1486676" y="452444"/>
                  <a:pt x="1471102" y="452444"/>
                </a:cubicBezTo>
                <a:close/>
                <a:moveTo>
                  <a:pt x="943256" y="514216"/>
                </a:moveTo>
                <a:cubicBezTo>
                  <a:pt x="994820" y="514216"/>
                  <a:pt x="1036784" y="556180"/>
                  <a:pt x="1036784" y="607744"/>
                </a:cubicBezTo>
                <a:cubicBezTo>
                  <a:pt x="1036784" y="659308"/>
                  <a:pt x="994820" y="701272"/>
                  <a:pt x="943256" y="701272"/>
                </a:cubicBezTo>
                <a:cubicBezTo>
                  <a:pt x="891692" y="701272"/>
                  <a:pt x="849728" y="659308"/>
                  <a:pt x="849728" y="607744"/>
                </a:cubicBezTo>
                <a:cubicBezTo>
                  <a:pt x="849728" y="556180"/>
                  <a:pt x="891692" y="514216"/>
                  <a:pt x="943256" y="514216"/>
                </a:cubicBezTo>
                <a:close/>
                <a:moveTo>
                  <a:pt x="683118" y="58031"/>
                </a:moveTo>
                <a:cubicBezTo>
                  <a:pt x="734681" y="58031"/>
                  <a:pt x="776646" y="99995"/>
                  <a:pt x="776646" y="151559"/>
                </a:cubicBezTo>
                <a:cubicBezTo>
                  <a:pt x="776646" y="203123"/>
                  <a:pt x="734681" y="245087"/>
                  <a:pt x="683118" y="245087"/>
                </a:cubicBezTo>
                <a:cubicBezTo>
                  <a:pt x="631554" y="245087"/>
                  <a:pt x="589590" y="203123"/>
                  <a:pt x="589590" y="151559"/>
                </a:cubicBezTo>
                <a:cubicBezTo>
                  <a:pt x="589590" y="99995"/>
                  <a:pt x="631554" y="58031"/>
                  <a:pt x="683118" y="58031"/>
                </a:cubicBezTo>
                <a:close/>
                <a:moveTo>
                  <a:pt x="58002" y="1052619"/>
                </a:moveTo>
                <a:cubicBezTo>
                  <a:pt x="58002" y="1001055"/>
                  <a:pt x="99966" y="959091"/>
                  <a:pt x="151530" y="959091"/>
                </a:cubicBezTo>
                <a:cubicBezTo>
                  <a:pt x="203094" y="959091"/>
                  <a:pt x="245058" y="1001055"/>
                  <a:pt x="245058" y="1052619"/>
                </a:cubicBezTo>
                <a:cubicBezTo>
                  <a:pt x="245058" y="1104182"/>
                  <a:pt x="203094" y="1146147"/>
                  <a:pt x="151530" y="1146147"/>
                </a:cubicBezTo>
                <a:cubicBezTo>
                  <a:pt x="99966" y="1146147"/>
                  <a:pt x="58002" y="1104182"/>
                  <a:pt x="58002" y="1052619"/>
                </a:cubicBezTo>
                <a:close/>
                <a:moveTo>
                  <a:pt x="683118" y="2050976"/>
                </a:moveTo>
                <a:cubicBezTo>
                  <a:pt x="631554" y="2050976"/>
                  <a:pt x="589590" y="2009012"/>
                  <a:pt x="589590" y="1957448"/>
                </a:cubicBezTo>
                <a:cubicBezTo>
                  <a:pt x="589590" y="1905885"/>
                  <a:pt x="631554" y="1863920"/>
                  <a:pt x="683118" y="1863920"/>
                </a:cubicBezTo>
                <a:cubicBezTo>
                  <a:pt x="734681" y="1863920"/>
                  <a:pt x="776646" y="1905885"/>
                  <a:pt x="776646" y="1957448"/>
                </a:cubicBezTo>
                <a:cubicBezTo>
                  <a:pt x="776646" y="2009012"/>
                  <a:pt x="734681" y="2050976"/>
                  <a:pt x="683118" y="2050976"/>
                </a:cubicBezTo>
                <a:close/>
                <a:moveTo>
                  <a:pt x="849728" y="1516344"/>
                </a:moveTo>
                <a:cubicBezTo>
                  <a:pt x="849728" y="1464780"/>
                  <a:pt x="891692" y="1422816"/>
                  <a:pt x="943256" y="1422816"/>
                </a:cubicBezTo>
                <a:cubicBezTo>
                  <a:pt x="994820" y="1422816"/>
                  <a:pt x="1036784" y="1464780"/>
                  <a:pt x="1036784" y="1516344"/>
                </a:cubicBezTo>
                <a:cubicBezTo>
                  <a:pt x="1036784" y="1567908"/>
                  <a:pt x="994820" y="1609872"/>
                  <a:pt x="943256" y="1609872"/>
                </a:cubicBezTo>
                <a:cubicBezTo>
                  <a:pt x="891692" y="1609872"/>
                  <a:pt x="849728" y="1567908"/>
                  <a:pt x="849728" y="1516344"/>
                </a:cubicBezTo>
                <a:close/>
                <a:moveTo>
                  <a:pt x="943256" y="1667874"/>
                </a:moveTo>
                <a:cubicBezTo>
                  <a:pt x="1016599" y="1667874"/>
                  <a:pt x="1077908" y="1615498"/>
                  <a:pt x="1091828" y="1546215"/>
                </a:cubicBezTo>
                <a:lnTo>
                  <a:pt x="1322531" y="1546215"/>
                </a:lnTo>
                <a:cubicBezTo>
                  <a:pt x="1336451" y="1615498"/>
                  <a:pt x="1397759" y="1667874"/>
                  <a:pt x="1471102" y="1667874"/>
                </a:cubicBezTo>
                <a:cubicBezTo>
                  <a:pt x="1484791" y="1667874"/>
                  <a:pt x="1498044" y="1666018"/>
                  <a:pt x="1510660" y="1662596"/>
                </a:cubicBezTo>
                <a:lnTo>
                  <a:pt x="1617615" y="1841996"/>
                </a:lnTo>
                <a:cubicBezTo>
                  <a:pt x="1593718" y="1863891"/>
                  <a:pt x="1576869" y="1893356"/>
                  <a:pt x="1570866" y="1926562"/>
                </a:cubicBezTo>
                <a:lnTo>
                  <a:pt x="831486" y="1926562"/>
                </a:lnTo>
                <a:cubicBezTo>
                  <a:pt x="824410" y="1892457"/>
                  <a:pt x="805820" y="1862528"/>
                  <a:pt x="779980" y="1841010"/>
                </a:cubicBezTo>
                <a:lnTo>
                  <a:pt x="889198" y="1657869"/>
                </a:lnTo>
                <a:cubicBezTo>
                  <a:pt x="906019" y="1664307"/>
                  <a:pt x="924231" y="1667874"/>
                  <a:pt x="943285" y="1667874"/>
                </a:cubicBezTo>
                <a:close/>
                <a:moveTo>
                  <a:pt x="1564601" y="1516344"/>
                </a:moveTo>
                <a:cubicBezTo>
                  <a:pt x="1564601" y="1567908"/>
                  <a:pt x="1522637" y="1609872"/>
                  <a:pt x="1471073" y="1609872"/>
                </a:cubicBezTo>
                <a:cubicBezTo>
                  <a:pt x="1419510" y="1609872"/>
                  <a:pt x="1377545" y="1567908"/>
                  <a:pt x="1377545" y="1516344"/>
                </a:cubicBezTo>
                <a:cubicBezTo>
                  <a:pt x="1377545" y="1464780"/>
                  <a:pt x="1419510" y="1422816"/>
                  <a:pt x="1471073" y="1422816"/>
                </a:cubicBezTo>
                <a:cubicBezTo>
                  <a:pt x="1522637" y="1422816"/>
                  <a:pt x="1564601" y="1464780"/>
                  <a:pt x="1564601" y="1516344"/>
                </a:cubicBezTo>
                <a:close/>
                <a:moveTo>
                  <a:pt x="1719902" y="2047206"/>
                </a:moveTo>
                <a:cubicBezTo>
                  <a:pt x="1668338" y="2047206"/>
                  <a:pt x="1626374" y="2005242"/>
                  <a:pt x="1626374" y="1953678"/>
                </a:cubicBezTo>
                <a:cubicBezTo>
                  <a:pt x="1626374" y="1902115"/>
                  <a:pt x="1668338" y="1860150"/>
                  <a:pt x="1719902" y="1860150"/>
                </a:cubicBezTo>
                <a:cubicBezTo>
                  <a:pt x="1771465" y="1860150"/>
                  <a:pt x="1813430" y="1902115"/>
                  <a:pt x="1813430" y="1953678"/>
                </a:cubicBezTo>
                <a:cubicBezTo>
                  <a:pt x="1813430" y="2005242"/>
                  <a:pt x="1771465" y="2047206"/>
                  <a:pt x="1719902" y="2047206"/>
                </a:cubicBezTo>
                <a:close/>
                <a:moveTo>
                  <a:pt x="1770914" y="1810994"/>
                </a:moveTo>
                <a:cubicBezTo>
                  <a:pt x="1754964" y="1805280"/>
                  <a:pt x="1737795" y="1802148"/>
                  <a:pt x="1719902" y="1802148"/>
                </a:cubicBezTo>
                <a:cubicBezTo>
                  <a:pt x="1702008" y="1802148"/>
                  <a:pt x="1683534" y="1805512"/>
                  <a:pt x="1667062" y="1811661"/>
                </a:cubicBezTo>
                <a:lnTo>
                  <a:pt x="1562803" y="1636814"/>
                </a:lnTo>
                <a:cubicBezTo>
                  <a:pt x="1599113" y="1609118"/>
                  <a:pt x="1622603" y="1565414"/>
                  <a:pt x="1622603" y="1516315"/>
                </a:cubicBezTo>
                <a:cubicBezTo>
                  <a:pt x="1622603" y="1477599"/>
                  <a:pt x="1607987" y="1442275"/>
                  <a:pt x="1584032" y="1415450"/>
                </a:cubicBezTo>
                <a:lnTo>
                  <a:pt x="1707083" y="1203540"/>
                </a:lnTo>
                <a:cubicBezTo>
                  <a:pt x="1711317" y="1203888"/>
                  <a:pt x="1715581" y="1204120"/>
                  <a:pt x="1719902" y="1204120"/>
                </a:cubicBezTo>
                <a:cubicBezTo>
                  <a:pt x="1803453" y="1204120"/>
                  <a:pt x="1871432" y="1136141"/>
                  <a:pt x="1871432" y="1052590"/>
                </a:cubicBezTo>
                <a:cubicBezTo>
                  <a:pt x="1871432" y="969038"/>
                  <a:pt x="1803453" y="901060"/>
                  <a:pt x="1719902" y="901060"/>
                </a:cubicBezTo>
                <a:cubicBezTo>
                  <a:pt x="1636350" y="901060"/>
                  <a:pt x="1568372" y="969038"/>
                  <a:pt x="1568372" y="1052590"/>
                </a:cubicBezTo>
                <a:cubicBezTo>
                  <a:pt x="1568372" y="1110824"/>
                  <a:pt x="1601403" y="1161459"/>
                  <a:pt x="1649719" y="1186806"/>
                </a:cubicBezTo>
                <a:lnTo>
                  <a:pt x="1537457" y="1380126"/>
                </a:lnTo>
                <a:cubicBezTo>
                  <a:pt x="1517388" y="1370295"/>
                  <a:pt x="1494854" y="1364785"/>
                  <a:pt x="1471073" y="1364785"/>
                </a:cubicBezTo>
                <a:cubicBezTo>
                  <a:pt x="1397121" y="1364785"/>
                  <a:pt x="1335436" y="1418031"/>
                  <a:pt x="1322212" y="1488184"/>
                </a:cubicBezTo>
                <a:lnTo>
                  <a:pt x="1092147" y="1488184"/>
                </a:lnTo>
                <a:cubicBezTo>
                  <a:pt x="1078923" y="1418031"/>
                  <a:pt x="1017208" y="1364785"/>
                  <a:pt x="943285" y="1364785"/>
                </a:cubicBezTo>
                <a:cubicBezTo>
                  <a:pt x="859733" y="1364785"/>
                  <a:pt x="791755" y="1432763"/>
                  <a:pt x="791755" y="1516315"/>
                </a:cubicBezTo>
                <a:cubicBezTo>
                  <a:pt x="791755" y="1559990"/>
                  <a:pt x="810345" y="1599403"/>
                  <a:pt x="840013" y="1627070"/>
                </a:cubicBezTo>
                <a:lnTo>
                  <a:pt x="729113" y="1813053"/>
                </a:lnTo>
                <a:cubicBezTo>
                  <a:pt x="714613" y="1808412"/>
                  <a:pt x="699155" y="1805889"/>
                  <a:pt x="683118" y="1805889"/>
                </a:cubicBezTo>
                <a:cubicBezTo>
                  <a:pt x="664731" y="1805889"/>
                  <a:pt x="647098" y="1809196"/>
                  <a:pt x="630771" y="1815228"/>
                </a:cubicBezTo>
                <a:lnTo>
                  <a:pt x="254541" y="1163576"/>
                </a:lnTo>
                <a:cubicBezTo>
                  <a:pt x="284354" y="1135880"/>
                  <a:pt x="303060" y="1096381"/>
                  <a:pt x="303060" y="1052590"/>
                </a:cubicBezTo>
                <a:cubicBezTo>
                  <a:pt x="303060" y="1008798"/>
                  <a:pt x="284354" y="969299"/>
                  <a:pt x="254541" y="941603"/>
                </a:cubicBezTo>
                <a:lnTo>
                  <a:pt x="629002" y="293026"/>
                </a:lnTo>
                <a:cubicBezTo>
                  <a:pt x="645822" y="299464"/>
                  <a:pt x="664064" y="303060"/>
                  <a:pt x="683118" y="303060"/>
                </a:cubicBezTo>
                <a:cubicBezTo>
                  <a:pt x="698923" y="303060"/>
                  <a:pt x="714177" y="300624"/>
                  <a:pt x="728504" y="296100"/>
                </a:cubicBezTo>
                <a:lnTo>
                  <a:pt x="845407" y="492146"/>
                </a:lnTo>
                <a:cubicBezTo>
                  <a:pt x="812607" y="519958"/>
                  <a:pt x="791726" y="561429"/>
                  <a:pt x="791726" y="607715"/>
                </a:cubicBezTo>
                <a:cubicBezTo>
                  <a:pt x="791726" y="691267"/>
                  <a:pt x="859704" y="759245"/>
                  <a:pt x="943256" y="759245"/>
                </a:cubicBezTo>
                <a:cubicBezTo>
                  <a:pt x="1026808" y="759245"/>
                  <a:pt x="1090233" y="695704"/>
                  <a:pt x="1094554" y="615980"/>
                </a:cubicBezTo>
                <a:lnTo>
                  <a:pt x="1320066" y="615980"/>
                </a:lnTo>
                <a:cubicBezTo>
                  <a:pt x="1326214" y="693935"/>
                  <a:pt x="1391582" y="755475"/>
                  <a:pt x="1471073" y="755475"/>
                </a:cubicBezTo>
                <a:cubicBezTo>
                  <a:pt x="1554625" y="755475"/>
                  <a:pt x="1622603" y="687497"/>
                  <a:pt x="1622603" y="603945"/>
                </a:cubicBezTo>
                <a:cubicBezTo>
                  <a:pt x="1622603" y="556731"/>
                  <a:pt x="1600882" y="514477"/>
                  <a:pt x="1566922" y="486665"/>
                </a:cubicBezTo>
                <a:lnTo>
                  <a:pt x="1679677" y="297579"/>
                </a:lnTo>
                <a:cubicBezTo>
                  <a:pt x="1692496" y="301117"/>
                  <a:pt x="1705981" y="303060"/>
                  <a:pt x="1719931" y="303060"/>
                </a:cubicBezTo>
                <a:cubicBezTo>
                  <a:pt x="1737824" y="303060"/>
                  <a:pt x="1754993" y="299928"/>
                  <a:pt x="1770943" y="294215"/>
                </a:cubicBezTo>
                <a:lnTo>
                  <a:pt x="2143431" y="939370"/>
                </a:lnTo>
                <a:cubicBezTo>
                  <a:pt x="2112197" y="967153"/>
                  <a:pt x="2092448" y="1007609"/>
                  <a:pt x="2092448" y="1052590"/>
                </a:cubicBezTo>
                <a:cubicBezTo>
                  <a:pt x="2092448" y="1097570"/>
                  <a:pt x="2112169" y="1138026"/>
                  <a:pt x="2143431" y="1165809"/>
                </a:cubicBezTo>
                <a:lnTo>
                  <a:pt x="1770943" y="1810965"/>
                </a:lnTo>
                <a:close/>
                <a:moveTo>
                  <a:pt x="1626374" y="1052619"/>
                </a:moveTo>
                <a:cubicBezTo>
                  <a:pt x="1626374" y="1001055"/>
                  <a:pt x="1668338" y="959091"/>
                  <a:pt x="1719902" y="959091"/>
                </a:cubicBezTo>
                <a:cubicBezTo>
                  <a:pt x="1771465" y="959091"/>
                  <a:pt x="1813430" y="1001055"/>
                  <a:pt x="1813430" y="1052619"/>
                </a:cubicBezTo>
                <a:cubicBezTo>
                  <a:pt x="1813430" y="1104182"/>
                  <a:pt x="1771465" y="1146147"/>
                  <a:pt x="1719902" y="1146147"/>
                </a:cubicBezTo>
                <a:cubicBezTo>
                  <a:pt x="1668338" y="1146147"/>
                  <a:pt x="1626374" y="1104182"/>
                  <a:pt x="1626374" y="1052619"/>
                </a:cubicBezTo>
                <a:close/>
                <a:moveTo>
                  <a:pt x="2243949" y="1146147"/>
                </a:moveTo>
                <a:cubicBezTo>
                  <a:pt x="2192385" y="1146147"/>
                  <a:pt x="2150421" y="1104182"/>
                  <a:pt x="2150421" y="1052619"/>
                </a:cubicBezTo>
                <a:cubicBezTo>
                  <a:pt x="2150421" y="1001055"/>
                  <a:pt x="2192385" y="959091"/>
                  <a:pt x="2243949" y="959091"/>
                </a:cubicBezTo>
                <a:cubicBezTo>
                  <a:pt x="2295513" y="959091"/>
                  <a:pt x="2337477" y="1001055"/>
                  <a:pt x="2337477" y="1052619"/>
                </a:cubicBezTo>
                <a:cubicBezTo>
                  <a:pt x="2337477" y="1104182"/>
                  <a:pt x="2295513" y="1146147"/>
                  <a:pt x="2243949" y="1146147"/>
                </a:cubicBezTo>
                <a:close/>
              </a:path>
            </a:pathLst>
          </a:custGeom>
          <a:solidFill>
            <a:srgbClr val="156082">
              <a:lumMod val="75000"/>
            </a:srgbClr>
          </a:solidFill>
          <a:ln w="0" cap="flat">
            <a:noFill/>
            <a:prstDash val="solid"/>
            <a:miter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8DE971"/>
              </a:solidFill>
              <a:effectLst/>
              <a:uLnTx/>
              <a:uFillTx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A53815C-2AD9-C469-FFB6-D8EA8809F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17486" y="1090279"/>
            <a:ext cx="1149523" cy="1012013"/>
          </a:xfrm>
          <a:custGeom>
            <a:avLst/>
            <a:gdLst>
              <a:gd name="connsiteX0" fmla="*/ 2243949 w 2395507"/>
              <a:gd name="connsiteY0" fmla="*/ 901089 h 2108949"/>
              <a:gd name="connsiteX1" fmla="*/ 2193313 w 2395507"/>
              <a:gd name="connsiteY1" fmla="*/ 909818 h 2108949"/>
              <a:gd name="connsiteX2" fmla="*/ 1820767 w 2395507"/>
              <a:gd name="connsiteY2" fmla="*/ 264518 h 2108949"/>
              <a:gd name="connsiteX3" fmla="*/ 1871461 w 2395507"/>
              <a:gd name="connsiteY3" fmla="*/ 151530 h 2108949"/>
              <a:gd name="connsiteX4" fmla="*/ 1719931 w 2395507"/>
              <a:gd name="connsiteY4" fmla="*/ 0 h 2108949"/>
              <a:gd name="connsiteX5" fmla="*/ 1571562 w 2395507"/>
              <a:gd name="connsiteY5" fmla="*/ 120644 h 2108949"/>
              <a:gd name="connsiteX6" fmla="*/ 831486 w 2395507"/>
              <a:gd name="connsiteY6" fmla="*/ 120644 h 2108949"/>
              <a:gd name="connsiteX7" fmla="*/ 683118 w 2395507"/>
              <a:gd name="connsiteY7" fmla="*/ 0 h 2108949"/>
              <a:gd name="connsiteX8" fmla="*/ 531588 w 2395507"/>
              <a:gd name="connsiteY8" fmla="*/ 151530 h 2108949"/>
              <a:gd name="connsiteX9" fmla="*/ 579816 w 2395507"/>
              <a:gd name="connsiteY9" fmla="*/ 262256 h 2108949"/>
              <a:gd name="connsiteX10" fmla="*/ 205298 w 2395507"/>
              <a:gd name="connsiteY10" fmla="*/ 910949 h 2108949"/>
              <a:gd name="connsiteX11" fmla="*/ 151530 w 2395507"/>
              <a:gd name="connsiteY11" fmla="*/ 901059 h 2108949"/>
              <a:gd name="connsiteX12" fmla="*/ 0 w 2395507"/>
              <a:gd name="connsiteY12" fmla="*/ 1052589 h 2108949"/>
              <a:gd name="connsiteX13" fmla="*/ 151530 w 2395507"/>
              <a:gd name="connsiteY13" fmla="*/ 1204119 h 2108949"/>
              <a:gd name="connsiteX14" fmla="*/ 205298 w 2395507"/>
              <a:gd name="connsiteY14" fmla="*/ 1194230 h 2108949"/>
              <a:gd name="connsiteX15" fmla="*/ 581237 w 2395507"/>
              <a:gd name="connsiteY15" fmla="*/ 1845360 h 2108949"/>
              <a:gd name="connsiteX16" fmla="*/ 531617 w 2395507"/>
              <a:gd name="connsiteY16" fmla="*/ 1957419 h 2108949"/>
              <a:gd name="connsiteX17" fmla="*/ 683147 w 2395507"/>
              <a:gd name="connsiteY17" fmla="*/ 2108949 h 2108949"/>
              <a:gd name="connsiteX18" fmla="*/ 832211 w 2395507"/>
              <a:gd name="connsiteY18" fmla="*/ 1984535 h 2108949"/>
              <a:gd name="connsiteX19" fmla="*/ 1571591 w 2395507"/>
              <a:gd name="connsiteY19" fmla="*/ 1984535 h 2108949"/>
              <a:gd name="connsiteX20" fmla="*/ 1719959 w 2395507"/>
              <a:gd name="connsiteY20" fmla="*/ 2105179 h 2108949"/>
              <a:gd name="connsiteX21" fmla="*/ 1871489 w 2395507"/>
              <a:gd name="connsiteY21" fmla="*/ 1953649 h 2108949"/>
              <a:gd name="connsiteX22" fmla="*/ 1820796 w 2395507"/>
              <a:gd name="connsiteY22" fmla="*/ 1840662 h 2108949"/>
              <a:gd name="connsiteX23" fmla="*/ 2193342 w 2395507"/>
              <a:gd name="connsiteY23" fmla="*/ 1195361 h 2108949"/>
              <a:gd name="connsiteX24" fmla="*/ 2243978 w 2395507"/>
              <a:gd name="connsiteY24" fmla="*/ 1204091 h 2108949"/>
              <a:gd name="connsiteX25" fmla="*/ 2395508 w 2395507"/>
              <a:gd name="connsiteY25" fmla="*/ 1052561 h 2108949"/>
              <a:gd name="connsiteX26" fmla="*/ 2243978 w 2395507"/>
              <a:gd name="connsiteY26" fmla="*/ 901031 h 2108949"/>
              <a:gd name="connsiteX27" fmla="*/ 2143402 w 2395507"/>
              <a:gd name="connsiteY27" fmla="*/ 939399 h 2108949"/>
              <a:gd name="connsiteX28" fmla="*/ 2095609 w 2395507"/>
              <a:gd name="connsiteY28" fmla="*/ 1021675 h 2108949"/>
              <a:gd name="connsiteX29" fmla="*/ 1868270 w 2395507"/>
              <a:gd name="connsiteY29" fmla="*/ 1021790 h 2108949"/>
              <a:gd name="connsiteX30" fmla="*/ 1719902 w 2395507"/>
              <a:gd name="connsiteY30" fmla="*/ 901089 h 2108949"/>
              <a:gd name="connsiteX31" fmla="*/ 1714449 w 2395507"/>
              <a:gd name="connsiteY31" fmla="*/ 901234 h 2108949"/>
              <a:gd name="connsiteX32" fmla="*/ 1594356 w 2395507"/>
              <a:gd name="connsiteY32" fmla="*/ 691934 h 2108949"/>
              <a:gd name="connsiteX33" fmla="*/ 1622603 w 2395507"/>
              <a:gd name="connsiteY33" fmla="*/ 603974 h 2108949"/>
              <a:gd name="connsiteX34" fmla="*/ 1566922 w 2395507"/>
              <a:gd name="connsiteY34" fmla="*/ 486694 h 2108949"/>
              <a:gd name="connsiteX35" fmla="*/ 1679677 w 2395507"/>
              <a:gd name="connsiteY35" fmla="*/ 297608 h 2108949"/>
              <a:gd name="connsiteX36" fmla="*/ 1719931 w 2395507"/>
              <a:gd name="connsiteY36" fmla="*/ 303089 h 2108949"/>
              <a:gd name="connsiteX37" fmla="*/ 1770943 w 2395507"/>
              <a:gd name="connsiteY37" fmla="*/ 294244 h 2108949"/>
              <a:gd name="connsiteX38" fmla="*/ 2143431 w 2395507"/>
              <a:gd name="connsiteY38" fmla="*/ 939399 h 2108949"/>
              <a:gd name="connsiteX39" fmla="*/ 1570837 w 2395507"/>
              <a:gd name="connsiteY39" fmla="*/ 1926563 h 2108949"/>
              <a:gd name="connsiteX40" fmla="*/ 831457 w 2395507"/>
              <a:gd name="connsiteY40" fmla="*/ 1926563 h 2108949"/>
              <a:gd name="connsiteX41" fmla="*/ 779951 w 2395507"/>
              <a:gd name="connsiteY41" fmla="*/ 1841010 h 2108949"/>
              <a:gd name="connsiteX42" fmla="*/ 889169 w 2395507"/>
              <a:gd name="connsiteY42" fmla="*/ 1657869 h 2108949"/>
              <a:gd name="connsiteX43" fmla="*/ 943256 w 2395507"/>
              <a:gd name="connsiteY43" fmla="*/ 1667874 h 2108949"/>
              <a:gd name="connsiteX44" fmla="*/ 1091828 w 2395507"/>
              <a:gd name="connsiteY44" fmla="*/ 1546215 h 2108949"/>
              <a:gd name="connsiteX45" fmla="*/ 1322531 w 2395507"/>
              <a:gd name="connsiteY45" fmla="*/ 1546215 h 2108949"/>
              <a:gd name="connsiteX46" fmla="*/ 1471102 w 2395507"/>
              <a:gd name="connsiteY46" fmla="*/ 1667874 h 2108949"/>
              <a:gd name="connsiteX47" fmla="*/ 1510660 w 2395507"/>
              <a:gd name="connsiteY47" fmla="*/ 1662596 h 2108949"/>
              <a:gd name="connsiteX48" fmla="*/ 1617615 w 2395507"/>
              <a:gd name="connsiteY48" fmla="*/ 1841996 h 2108949"/>
              <a:gd name="connsiteX49" fmla="*/ 1570866 w 2395507"/>
              <a:gd name="connsiteY49" fmla="*/ 1926563 h 2108949"/>
              <a:gd name="connsiteX50" fmla="*/ 849728 w 2395507"/>
              <a:gd name="connsiteY50" fmla="*/ 1516344 h 2108949"/>
              <a:gd name="connsiteX51" fmla="*/ 943256 w 2395507"/>
              <a:gd name="connsiteY51" fmla="*/ 1422816 h 2108949"/>
              <a:gd name="connsiteX52" fmla="*/ 1036784 w 2395507"/>
              <a:gd name="connsiteY52" fmla="*/ 1516344 h 2108949"/>
              <a:gd name="connsiteX53" fmla="*/ 943256 w 2395507"/>
              <a:gd name="connsiteY53" fmla="*/ 1609872 h 2108949"/>
              <a:gd name="connsiteX54" fmla="*/ 849728 w 2395507"/>
              <a:gd name="connsiteY54" fmla="*/ 1516344 h 2108949"/>
              <a:gd name="connsiteX55" fmla="*/ 1471073 w 2395507"/>
              <a:gd name="connsiteY55" fmla="*/ 1609872 h 2108949"/>
              <a:gd name="connsiteX56" fmla="*/ 1377545 w 2395507"/>
              <a:gd name="connsiteY56" fmla="*/ 1516344 h 2108949"/>
              <a:gd name="connsiteX57" fmla="*/ 1471073 w 2395507"/>
              <a:gd name="connsiteY57" fmla="*/ 1422816 h 2108949"/>
              <a:gd name="connsiteX58" fmla="*/ 1564601 w 2395507"/>
              <a:gd name="connsiteY58" fmla="*/ 1516344 h 2108949"/>
              <a:gd name="connsiteX59" fmla="*/ 1471073 w 2395507"/>
              <a:gd name="connsiteY59" fmla="*/ 1609872 h 2108949"/>
              <a:gd name="connsiteX60" fmla="*/ 1537457 w 2395507"/>
              <a:gd name="connsiteY60" fmla="*/ 1380155 h 2108949"/>
              <a:gd name="connsiteX61" fmla="*/ 1471073 w 2395507"/>
              <a:gd name="connsiteY61" fmla="*/ 1364814 h 2108949"/>
              <a:gd name="connsiteX62" fmla="*/ 1322212 w 2395507"/>
              <a:gd name="connsiteY62" fmla="*/ 1488213 h 2108949"/>
              <a:gd name="connsiteX63" fmla="*/ 1092147 w 2395507"/>
              <a:gd name="connsiteY63" fmla="*/ 1488213 h 2108949"/>
              <a:gd name="connsiteX64" fmla="*/ 943285 w 2395507"/>
              <a:gd name="connsiteY64" fmla="*/ 1364814 h 2108949"/>
              <a:gd name="connsiteX65" fmla="*/ 884500 w 2395507"/>
              <a:gd name="connsiteY65" fmla="*/ 1376704 h 2108949"/>
              <a:gd name="connsiteX66" fmla="*/ 768931 w 2395507"/>
              <a:gd name="connsiteY66" fmla="*/ 1179962 h 2108949"/>
              <a:gd name="connsiteX67" fmla="*/ 838446 w 2395507"/>
              <a:gd name="connsiteY67" fmla="*/ 1052648 h 2108949"/>
              <a:gd name="connsiteX68" fmla="*/ 770410 w 2395507"/>
              <a:gd name="connsiteY68" fmla="*/ 926291 h 2108949"/>
              <a:gd name="connsiteX69" fmla="*/ 876409 w 2395507"/>
              <a:gd name="connsiteY69" fmla="*/ 743729 h 2108949"/>
              <a:gd name="connsiteX70" fmla="*/ 943256 w 2395507"/>
              <a:gd name="connsiteY70" fmla="*/ 759332 h 2108949"/>
              <a:gd name="connsiteX71" fmla="*/ 1094554 w 2395507"/>
              <a:gd name="connsiteY71" fmla="*/ 616067 h 2108949"/>
              <a:gd name="connsiteX72" fmla="*/ 1320066 w 2395507"/>
              <a:gd name="connsiteY72" fmla="*/ 616067 h 2108949"/>
              <a:gd name="connsiteX73" fmla="*/ 1471073 w 2395507"/>
              <a:gd name="connsiteY73" fmla="*/ 755562 h 2108949"/>
              <a:gd name="connsiteX74" fmla="*/ 1550884 w 2395507"/>
              <a:gd name="connsiteY74" fmla="*/ 732767 h 2108949"/>
              <a:gd name="connsiteX75" fmla="*/ 1655723 w 2395507"/>
              <a:gd name="connsiteY75" fmla="*/ 915473 h 2108949"/>
              <a:gd name="connsiteX76" fmla="*/ 1568401 w 2395507"/>
              <a:gd name="connsiteY76" fmla="*/ 1052677 h 2108949"/>
              <a:gd name="connsiteX77" fmla="*/ 1649748 w 2395507"/>
              <a:gd name="connsiteY77" fmla="*/ 1186893 h 2108949"/>
              <a:gd name="connsiteX78" fmla="*/ 1537486 w 2395507"/>
              <a:gd name="connsiteY78" fmla="*/ 1380214 h 2108949"/>
              <a:gd name="connsiteX79" fmla="*/ 780416 w 2395507"/>
              <a:gd name="connsiteY79" fmla="*/ 1052619 h 2108949"/>
              <a:gd name="connsiteX80" fmla="*/ 686887 w 2395507"/>
              <a:gd name="connsiteY80" fmla="*/ 1146147 h 2108949"/>
              <a:gd name="connsiteX81" fmla="*/ 593359 w 2395507"/>
              <a:gd name="connsiteY81" fmla="*/ 1052619 h 2108949"/>
              <a:gd name="connsiteX82" fmla="*/ 686887 w 2395507"/>
              <a:gd name="connsiteY82" fmla="*/ 959090 h 2108949"/>
              <a:gd name="connsiteX83" fmla="*/ 780416 w 2395507"/>
              <a:gd name="connsiteY83" fmla="*/ 1052619 h 2108949"/>
              <a:gd name="connsiteX84" fmla="*/ 832182 w 2395507"/>
              <a:gd name="connsiteY84" fmla="*/ 178675 h 2108949"/>
              <a:gd name="connsiteX85" fmla="*/ 1570866 w 2395507"/>
              <a:gd name="connsiteY85" fmla="*/ 178675 h 2108949"/>
              <a:gd name="connsiteX86" fmla="*/ 1627649 w 2395507"/>
              <a:gd name="connsiteY86" fmla="*/ 271623 h 2108949"/>
              <a:gd name="connsiteX87" fmla="*/ 1515822 w 2395507"/>
              <a:gd name="connsiteY87" fmla="*/ 459172 h 2108949"/>
              <a:gd name="connsiteX88" fmla="*/ 1471102 w 2395507"/>
              <a:gd name="connsiteY88" fmla="*/ 452444 h 2108949"/>
              <a:gd name="connsiteX89" fmla="*/ 1326707 w 2395507"/>
              <a:gd name="connsiteY89" fmla="*/ 558007 h 2108949"/>
              <a:gd name="connsiteX90" fmla="*/ 1086376 w 2395507"/>
              <a:gd name="connsiteY90" fmla="*/ 558007 h 2108949"/>
              <a:gd name="connsiteX91" fmla="*/ 943285 w 2395507"/>
              <a:gd name="connsiteY91" fmla="*/ 456214 h 2108949"/>
              <a:gd name="connsiteX92" fmla="*/ 896042 w 2395507"/>
              <a:gd name="connsiteY92" fmla="*/ 463812 h 2108949"/>
              <a:gd name="connsiteX93" fmla="*/ 779546 w 2395507"/>
              <a:gd name="connsiteY93" fmla="*/ 268404 h 2108949"/>
              <a:gd name="connsiteX94" fmla="*/ 832211 w 2395507"/>
              <a:gd name="connsiteY94" fmla="*/ 178675 h 2108949"/>
              <a:gd name="connsiteX95" fmla="*/ 1471073 w 2395507"/>
              <a:gd name="connsiteY95" fmla="*/ 697502 h 2108949"/>
              <a:gd name="connsiteX96" fmla="*/ 1377545 w 2395507"/>
              <a:gd name="connsiteY96" fmla="*/ 603974 h 2108949"/>
              <a:gd name="connsiteX97" fmla="*/ 1471073 w 2395507"/>
              <a:gd name="connsiteY97" fmla="*/ 510446 h 2108949"/>
              <a:gd name="connsiteX98" fmla="*/ 1564601 w 2395507"/>
              <a:gd name="connsiteY98" fmla="*/ 603974 h 2108949"/>
              <a:gd name="connsiteX99" fmla="*/ 1471073 w 2395507"/>
              <a:gd name="connsiteY99" fmla="*/ 697502 h 2108949"/>
              <a:gd name="connsiteX100" fmla="*/ 849728 w 2395507"/>
              <a:gd name="connsiteY100" fmla="*/ 607744 h 2108949"/>
              <a:gd name="connsiteX101" fmla="*/ 943256 w 2395507"/>
              <a:gd name="connsiteY101" fmla="*/ 514216 h 2108949"/>
              <a:gd name="connsiteX102" fmla="*/ 1036784 w 2395507"/>
              <a:gd name="connsiteY102" fmla="*/ 607744 h 2108949"/>
              <a:gd name="connsiteX103" fmla="*/ 943256 w 2395507"/>
              <a:gd name="connsiteY103" fmla="*/ 701272 h 2108949"/>
              <a:gd name="connsiteX104" fmla="*/ 849728 w 2395507"/>
              <a:gd name="connsiteY104" fmla="*/ 607744 h 2108949"/>
              <a:gd name="connsiteX105" fmla="*/ 1626374 w 2395507"/>
              <a:gd name="connsiteY105" fmla="*/ 1052619 h 2108949"/>
              <a:gd name="connsiteX106" fmla="*/ 1719902 w 2395507"/>
              <a:gd name="connsiteY106" fmla="*/ 959090 h 2108949"/>
              <a:gd name="connsiteX107" fmla="*/ 1813430 w 2395507"/>
              <a:gd name="connsiteY107" fmla="*/ 1052619 h 2108949"/>
              <a:gd name="connsiteX108" fmla="*/ 1719902 w 2395507"/>
              <a:gd name="connsiteY108" fmla="*/ 1146147 h 2108949"/>
              <a:gd name="connsiteX109" fmla="*/ 1626374 w 2395507"/>
              <a:gd name="connsiteY109" fmla="*/ 1052619 h 2108949"/>
              <a:gd name="connsiteX110" fmla="*/ 1719902 w 2395507"/>
              <a:gd name="connsiteY110" fmla="*/ 58031 h 2108949"/>
              <a:gd name="connsiteX111" fmla="*/ 1813430 w 2395507"/>
              <a:gd name="connsiteY111" fmla="*/ 151559 h 2108949"/>
              <a:gd name="connsiteX112" fmla="*/ 1719902 w 2395507"/>
              <a:gd name="connsiteY112" fmla="*/ 245087 h 2108949"/>
              <a:gd name="connsiteX113" fmla="*/ 1626374 w 2395507"/>
              <a:gd name="connsiteY113" fmla="*/ 151559 h 2108949"/>
              <a:gd name="connsiteX114" fmla="*/ 1719902 w 2395507"/>
              <a:gd name="connsiteY114" fmla="*/ 58031 h 2108949"/>
              <a:gd name="connsiteX115" fmla="*/ 683118 w 2395507"/>
              <a:gd name="connsiteY115" fmla="*/ 58031 h 2108949"/>
              <a:gd name="connsiteX116" fmla="*/ 776646 w 2395507"/>
              <a:gd name="connsiteY116" fmla="*/ 151559 h 2108949"/>
              <a:gd name="connsiteX117" fmla="*/ 683118 w 2395507"/>
              <a:gd name="connsiteY117" fmla="*/ 245087 h 2108949"/>
              <a:gd name="connsiteX118" fmla="*/ 589590 w 2395507"/>
              <a:gd name="connsiteY118" fmla="*/ 151559 h 2108949"/>
              <a:gd name="connsiteX119" fmla="*/ 683118 w 2395507"/>
              <a:gd name="connsiteY119" fmla="*/ 58031 h 2108949"/>
              <a:gd name="connsiteX120" fmla="*/ 629002 w 2395507"/>
              <a:gd name="connsiteY120" fmla="*/ 293055 h 2108949"/>
              <a:gd name="connsiteX121" fmla="*/ 683118 w 2395507"/>
              <a:gd name="connsiteY121" fmla="*/ 303089 h 2108949"/>
              <a:gd name="connsiteX122" fmla="*/ 728504 w 2395507"/>
              <a:gd name="connsiteY122" fmla="*/ 296129 h 2108949"/>
              <a:gd name="connsiteX123" fmla="*/ 845407 w 2395507"/>
              <a:gd name="connsiteY123" fmla="*/ 492175 h 2108949"/>
              <a:gd name="connsiteX124" fmla="*/ 791726 w 2395507"/>
              <a:gd name="connsiteY124" fmla="*/ 607744 h 2108949"/>
              <a:gd name="connsiteX125" fmla="*/ 829920 w 2395507"/>
              <a:gd name="connsiteY125" fmla="*/ 708174 h 2108949"/>
              <a:gd name="connsiteX126" fmla="*/ 716236 w 2395507"/>
              <a:gd name="connsiteY126" fmla="*/ 903960 h 2108949"/>
              <a:gd name="connsiteX127" fmla="*/ 686858 w 2395507"/>
              <a:gd name="connsiteY127" fmla="*/ 901089 h 2108949"/>
              <a:gd name="connsiteX128" fmla="*/ 537823 w 2395507"/>
              <a:gd name="connsiteY128" fmla="*/ 1025445 h 2108949"/>
              <a:gd name="connsiteX129" fmla="*/ 300566 w 2395507"/>
              <a:gd name="connsiteY129" fmla="*/ 1025561 h 2108949"/>
              <a:gd name="connsiteX130" fmla="*/ 254541 w 2395507"/>
              <a:gd name="connsiteY130" fmla="*/ 941632 h 2108949"/>
              <a:gd name="connsiteX131" fmla="*/ 629002 w 2395507"/>
              <a:gd name="connsiteY131" fmla="*/ 293055 h 2108949"/>
              <a:gd name="connsiteX132" fmla="*/ 58002 w 2395507"/>
              <a:gd name="connsiteY132" fmla="*/ 1052619 h 2108949"/>
              <a:gd name="connsiteX133" fmla="*/ 151530 w 2395507"/>
              <a:gd name="connsiteY133" fmla="*/ 959090 h 2108949"/>
              <a:gd name="connsiteX134" fmla="*/ 245058 w 2395507"/>
              <a:gd name="connsiteY134" fmla="*/ 1052619 h 2108949"/>
              <a:gd name="connsiteX135" fmla="*/ 151530 w 2395507"/>
              <a:gd name="connsiteY135" fmla="*/ 1146147 h 2108949"/>
              <a:gd name="connsiteX136" fmla="*/ 58002 w 2395507"/>
              <a:gd name="connsiteY136" fmla="*/ 1052619 h 2108949"/>
              <a:gd name="connsiteX137" fmla="*/ 254541 w 2395507"/>
              <a:gd name="connsiteY137" fmla="*/ 1163605 h 2108949"/>
              <a:gd name="connsiteX138" fmla="*/ 299870 w 2395507"/>
              <a:gd name="connsiteY138" fmla="*/ 1083563 h 2108949"/>
              <a:gd name="connsiteX139" fmla="*/ 538519 w 2395507"/>
              <a:gd name="connsiteY139" fmla="*/ 1083447 h 2108949"/>
              <a:gd name="connsiteX140" fmla="*/ 686887 w 2395507"/>
              <a:gd name="connsiteY140" fmla="*/ 1204149 h 2108949"/>
              <a:gd name="connsiteX141" fmla="*/ 714351 w 2395507"/>
              <a:gd name="connsiteY141" fmla="*/ 1201596 h 2108949"/>
              <a:gd name="connsiteX142" fmla="*/ 836242 w 2395507"/>
              <a:gd name="connsiteY142" fmla="*/ 1409156 h 2108949"/>
              <a:gd name="connsiteX143" fmla="*/ 791726 w 2395507"/>
              <a:gd name="connsiteY143" fmla="*/ 1516344 h 2108949"/>
              <a:gd name="connsiteX144" fmla="*/ 839984 w 2395507"/>
              <a:gd name="connsiteY144" fmla="*/ 1627099 h 2108949"/>
              <a:gd name="connsiteX145" fmla="*/ 729084 w 2395507"/>
              <a:gd name="connsiteY145" fmla="*/ 1813082 h 2108949"/>
              <a:gd name="connsiteX146" fmla="*/ 683089 w 2395507"/>
              <a:gd name="connsiteY146" fmla="*/ 1805918 h 2108949"/>
              <a:gd name="connsiteX147" fmla="*/ 630742 w 2395507"/>
              <a:gd name="connsiteY147" fmla="*/ 1815257 h 2108949"/>
              <a:gd name="connsiteX148" fmla="*/ 254512 w 2395507"/>
              <a:gd name="connsiteY148" fmla="*/ 1163605 h 2108949"/>
              <a:gd name="connsiteX149" fmla="*/ 683118 w 2395507"/>
              <a:gd name="connsiteY149" fmla="*/ 2050976 h 2108949"/>
              <a:gd name="connsiteX150" fmla="*/ 589590 w 2395507"/>
              <a:gd name="connsiteY150" fmla="*/ 1957448 h 2108949"/>
              <a:gd name="connsiteX151" fmla="*/ 683118 w 2395507"/>
              <a:gd name="connsiteY151" fmla="*/ 1863920 h 2108949"/>
              <a:gd name="connsiteX152" fmla="*/ 776646 w 2395507"/>
              <a:gd name="connsiteY152" fmla="*/ 1957448 h 2108949"/>
              <a:gd name="connsiteX153" fmla="*/ 683118 w 2395507"/>
              <a:gd name="connsiteY153" fmla="*/ 2050976 h 2108949"/>
              <a:gd name="connsiteX154" fmla="*/ 1719902 w 2395507"/>
              <a:gd name="connsiteY154" fmla="*/ 2047206 h 2108949"/>
              <a:gd name="connsiteX155" fmla="*/ 1626374 w 2395507"/>
              <a:gd name="connsiteY155" fmla="*/ 1953678 h 2108949"/>
              <a:gd name="connsiteX156" fmla="*/ 1719902 w 2395507"/>
              <a:gd name="connsiteY156" fmla="*/ 1860150 h 2108949"/>
              <a:gd name="connsiteX157" fmla="*/ 1813430 w 2395507"/>
              <a:gd name="connsiteY157" fmla="*/ 1953678 h 2108949"/>
              <a:gd name="connsiteX158" fmla="*/ 1719902 w 2395507"/>
              <a:gd name="connsiteY158" fmla="*/ 2047206 h 2108949"/>
              <a:gd name="connsiteX159" fmla="*/ 1770914 w 2395507"/>
              <a:gd name="connsiteY159" fmla="*/ 1810993 h 2108949"/>
              <a:gd name="connsiteX160" fmla="*/ 1719902 w 2395507"/>
              <a:gd name="connsiteY160" fmla="*/ 1802148 h 2108949"/>
              <a:gd name="connsiteX161" fmla="*/ 1667062 w 2395507"/>
              <a:gd name="connsiteY161" fmla="*/ 1811661 h 2108949"/>
              <a:gd name="connsiteX162" fmla="*/ 1562803 w 2395507"/>
              <a:gd name="connsiteY162" fmla="*/ 1636814 h 2108949"/>
              <a:gd name="connsiteX163" fmla="*/ 1622603 w 2395507"/>
              <a:gd name="connsiteY163" fmla="*/ 1516315 h 2108949"/>
              <a:gd name="connsiteX164" fmla="*/ 1584032 w 2395507"/>
              <a:gd name="connsiteY164" fmla="*/ 1415450 h 2108949"/>
              <a:gd name="connsiteX165" fmla="*/ 1707083 w 2395507"/>
              <a:gd name="connsiteY165" fmla="*/ 1203540 h 2108949"/>
              <a:gd name="connsiteX166" fmla="*/ 1719902 w 2395507"/>
              <a:gd name="connsiteY166" fmla="*/ 1204119 h 2108949"/>
              <a:gd name="connsiteX167" fmla="*/ 1868937 w 2395507"/>
              <a:gd name="connsiteY167" fmla="*/ 1079764 h 2108949"/>
              <a:gd name="connsiteX168" fmla="*/ 2094884 w 2395507"/>
              <a:gd name="connsiteY168" fmla="*/ 1079648 h 2108949"/>
              <a:gd name="connsiteX169" fmla="*/ 2143402 w 2395507"/>
              <a:gd name="connsiteY169" fmla="*/ 1165809 h 2108949"/>
              <a:gd name="connsiteX170" fmla="*/ 1770914 w 2395507"/>
              <a:gd name="connsiteY170" fmla="*/ 1810964 h 2108949"/>
              <a:gd name="connsiteX171" fmla="*/ 2243949 w 2395507"/>
              <a:gd name="connsiteY171" fmla="*/ 1146147 h 2108949"/>
              <a:gd name="connsiteX172" fmla="*/ 2150421 w 2395507"/>
              <a:gd name="connsiteY172" fmla="*/ 1052619 h 2108949"/>
              <a:gd name="connsiteX173" fmla="*/ 2243949 w 2395507"/>
              <a:gd name="connsiteY173" fmla="*/ 959090 h 2108949"/>
              <a:gd name="connsiteX174" fmla="*/ 2337477 w 2395507"/>
              <a:gd name="connsiteY174" fmla="*/ 1052619 h 2108949"/>
              <a:gd name="connsiteX175" fmla="*/ 2243949 w 2395507"/>
              <a:gd name="connsiteY175" fmla="*/ 1146147 h 210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2395507" h="2108949">
                <a:moveTo>
                  <a:pt x="2243949" y="901089"/>
                </a:moveTo>
                <a:cubicBezTo>
                  <a:pt x="2226200" y="901089"/>
                  <a:pt x="2209148" y="904192"/>
                  <a:pt x="2193313" y="909818"/>
                </a:cubicBezTo>
                <a:lnTo>
                  <a:pt x="1820767" y="264518"/>
                </a:lnTo>
                <a:cubicBezTo>
                  <a:pt x="1851856" y="236735"/>
                  <a:pt x="1871461" y="196395"/>
                  <a:pt x="1871461" y="151530"/>
                </a:cubicBezTo>
                <a:cubicBezTo>
                  <a:pt x="1871461" y="67978"/>
                  <a:pt x="1803482" y="0"/>
                  <a:pt x="1719931" y="0"/>
                </a:cubicBezTo>
                <a:cubicBezTo>
                  <a:pt x="1646964" y="0"/>
                  <a:pt x="1585888" y="51854"/>
                  <a:pt x="1571562" y="120644"/>
                </a:cubicBezTo>
                <a:lnTo>
                  <a:pt x="831486" y="120644"/>
                </a:lnTo>
                <a:cubicBezTo>
                  <a:pt x="817189" y="51854"/>
                  <a:pt x="756113" y="0"/>
                  <a:pt x="683118" y="0"/>
                </a:cubicBezTo>
                <a:cubicBezTo>
                  <a:pt x="599566" y="0"/>
                  <a:pt x="531588" y="67978"/>
                  <a:pt x="531588" y="151530"/>
                </a:cubicBezTo>
                <a:cubicBezTo>
                  <a:pt x="531588" y="195176"/>
                  <a:pt x="550177" y="234560"/>
                  <a:pt x="579816" y="262256"/>
                </a:cubicBezTo>
                <a:lnTo>
                  <a:pt x="205298" y="910949"/>
                </a:lnTo>
                <a:cubicBezTo>
                  <a:pt x="188593" y="904569"/>
                  <a:pt x="170468" y="901059"/>
                  <a:pt x="151530" y="901059"/>
                </a:cubicBezTo>
                <a:cubicBezTo>
                  <a:pt x="67978" y="901059"/>
                  <a:pt x="0" y="969038"/>
                  <a:pt x="0" y="1052589"/>
                </a:cubicBezTo>
                <a:cubicBezTo>
                  <a:pt x="0" y="1136141"/>
                  <a:pt x="67978" y="1204119"/>
                  <a:pt x="151530" y="1204119"/>
                </a:cubicBezTo>
                <a:cubicBezTo>
                  <a:pt x="170468" y="1204119"/>
                  <a:pt x="188564" y="1200610"/>
                  <a:pt x="205298" y="1194230"/>
                </a:cubicBezTo>
                <a:lnTo>
                  <a:pt x="581237" y="1845360"/>
                </a:lnTo>
                <a:cubicBezTo>
                  <a:pt x="550757" y="1873085"/>
                  <a:pt x="531617" y="1913048"/>
                  <a:pt x="531617" y="1957419"/>
                </a:cubicBezTo>
                <a:cubicBezTo>
                  <a:pt x="531617" y="2040971"/>
                  <a:pt x="599595" y="2108949"/>
                  <a:pt x="683147" y="2108949"/>
                </a:cubicBezTo>
                <a:cubicBezTo>
                  <a:pt x="757447" y="2108949"/>
                  <a:pt x="819364" y="2055182"/>
                  <a:pt x="832211" y="1984535"/>
                </a:cubicBezTo>
                <a:lnTo>
                  <a:pt x="1571591" y="1984535"/>
                </a:lnTo>
                <a:cubicBezTo>
                  <a:pt x="1585888" y="2053326"/>
                  <a:pt x="1646964" y="2105179"/>
                  <a:pt x="1719959" y="2105179"/>
                </a:cubicBezTo>
                <a:cubicBezTo>
                  <a:pt x="1803511" y="2105179"/>
                  <a:pt x="1871489" y="2037201"/>
                  <a:pt x="1871489" y="1953649"/>
                </a:cubicBezTo>
                <a:cubicBezTo>
                  <a:pt x="1871489" y="1908785"/>
                  <a:pt x="1851885" y="1868444"/>
                  <a:pt x="1820796" y="1840662"/>
                </a:cubicBezTo>
                <a:lnTo>
                  <a:pt x="2193342" y="1195361"/>
                </a:lnTo>
                <a:cubicBezTo>
                  <a:pt x="2209177" y="1200988"/>
                  <a:pt x="2226229" y="1204091"/>
                  <a:pt x="2243978" y="1204091"/>
                </a:cubicBezTo>
                <a:cubicBezTo>
                  <a:pt x="2327529" y="1204091"/>
                  <a:pt x="2395508" y="1136112"/>
                  <a:pt x="2395508" y="1052561"/>
                </a:cubicBezTo>
                <a:cubicBezTo>
                  <a:pt x="2395508" y="969009"/>
                  <a:pt x="2327529" y="901031"/>
                  <a:pt x="2243978" y="901031"/>
                </a:cubicBezTo>
                <a:close/>
                <a:moveTo>
                  <a:pt x="2143402" y="939399"/>
                </a:moveTo>
                <a:cubicBezTo>
                  <a:pt x="2119506" y="960628"/>
                  <a:pt x="2102366" y="989281"/>
                  <a:pt x="2095609" y="1021675"/>
                </a:cubicBezTo>
                <a:lnTo>
                  <a:pt x="1868270" y="1021790"/>
                </a:lnTo>
                <a:cubicBezTo>
                  <a:pt x="1853973" y="952971"/>
                  <a:pt x="1792897" y="901089"/>
                  <a:pt x="1719902" y="901089"/>
                </a:cubicBezTo>
                <a:cubicBezTo>
                  <a:pt x="1718075" y="901089"/>
                  <a:pt x="1716247" y="901176"/>
                  <a:pt x="1714449" y="901234"/>
                </a:cubicBezTo>
                <a:lnTo>
                  <a:pt x="1594356" y="691934"/>
                </a:lnTo>
                <a:cubicBezTo>
                  <a:pt x="1612105" y="667109"/>
                  <a:pt x="1622603" y="636745"/>
                  <a:pt x="1622603" y="603974"/>
                </a:cubicBezTo>
                <a:cubicBezTo>
                  <a:pt x="1622603" y="556760"/>
                  <a:pt x="1600882" y="514506"/>
                  <a:pt x="1566922" y="486694"/>
                </a:cubicBezTo>
                <a:lnTo>
                  <a:pt x="1679677" y="297608"/>
                </a:lnTo>
                <a:cubicBezTo>
                  <a:pt x="1692496" y="301146"/>
                  <a:pt x="1705981" y="303089"/>
                  <a:pt x="1719931" y="303089"/>
                </a:cubicBezTo>
                <a:cubicBezTo>
                  <a:pt x="1737824" y="303089"/>
                  <a:pt x="1754993" y="299957"/>
                  <a:pt x="1770943" y="294244"/>
                </a:cubicBezTo>
                <a:lnTo>
                  <a:pt x="2143431" y="939399"/>
                </a:lnTo>
                <a:close/>
                <a:moveTo>
                  <a:pt x="1570837" y="1926563"/>
                </a:moveTo>
                <a:lnTo>
                  <a:pt x="831457" y="1926563"/>
                </a:lnTo>
                <a:cubicBezTo>
                  <a:pt x="824381" y="1892457"/>
                  <a:pt x="805791" y="1862528"/>
                  <a:pt x="779951" y="1841010"/>
                </a:cubicBezTo>
                <a:lnTo>
                  <a:pt x="889169" y="1657869"/>
                </a:lnTo>
                <a:cubicBezTo>
                  <a:pt x="905990" y="1664307"/>
                  <a:pt x="924203" y="1667874"/>
                  <a:pt x="943256" y="1667874"/>
                </a:cubicBezTo>
                <a:cubicBezTo>
                  <a:pt x="1016599" y="1667874"/>
                  <a:pt x="1077908" y="1615498"/>
                  <a:pt x="1091828" y="1546215"/>
                </a:cubicBezTo>
                <a:lnTo>
                  <a:pt x="1322531" y="1546215"/>
                </a:lnTo>
                <a:cubicBezTo>
                  <a:pt x="1336451" y="1615498"/>
                  <a:pt x="1397759" y="1667874"/>
                  <a:pt x="1471102" y="1667874"/>
                </a:cubicBezTo>
                <a:cubicBezTo>
                  <a:pt x="1484791" y="1667874"/>
                  <a:pt x="1498044" y="1666018"/>
                  <a:pt x="1510660" y="1662596"/>
                </a:cubicBezTo>
                <a:lnTo>
                  <a:pt x="1617615" y="1841996"/>
                </a:lnTo>
                <a:cubicBezTo>
                  <a:pt x="1593718" y="1863891"/>
                  <a:pt x="1576869" y="1893356"/>
                  <a:pt x="1570866" y="1926563"/>
                </a:cubicBezTo>
                <a:close/>
                <a:moveTo>
                  <a:pt x="849728" y="1516344"/>
                </a:moveTo>
                <a:cubicBezTo>
                  <a:pt x="849728" y="1464780"/>
                  <a:pt x="891692" y="1422816"/>
                  <a:pt x="943256" y="1422816"/>
                </a:cubicBezTo>
                <a:cubicBezTo>
                  <a:pt x="994820" y="1422816"/>
                  <a:pt x="1036784" y="1464780"/>
                  <a:pt x="1036784" y="1516344"/>
                </a:cubicBezTo>
                <a:cubicBezTo>
                  <a:pt x="1036784" y="1567908"/>
                  <a:pt x="994820" y="1609872"/>
                  <a:pt x="943256" y="1609872"/>
                </a:cubicBezTo>
                <a:cubicBezTo>
                  <a:pt x="891692" y="1609872"/>
                  <a:pt x="849728" y="1567908"/>
                  <a:pt x="849728" y="1516344"/>
                </a:cubicBezTo>
                <a:close/>
                <a:moveTo>
                  <a:pt x="1471073" y="1609872"/>
                </a:moveTo>
                <a:cubicBezTo>
                  <a:pt x="1419510" y="1609872"/>
                  <a:pt x="1377545" y="1567908"/>
                  <a:pt x="1377545" y="1516344"/>
                </a:cubicBezTo>
                <a:cubicBezTo>
                  <a:pt x="1377545" y="1464780"/>
                  <a:pt x="1419510" y="1422816"/>
                  <a:pt x="1471073" y="1422816"/>
                </a:cubicBezTo>
                <a:cubicBezTo>
                  <a:pt x="1522637" y="1422816"/>
                  <a:pt x="1564601" y="1464780"/>
                  <a:pt x="1564601" y="1516344"/>
                </a:cubicBezTo>
                <a:cubicBezTo>
                  <a:pt x="1564601" y="1567908"/>
                  <a:pt x="1522637" y="1609872"/>
                  <a:pt x="1471073" y="1609872"/>
                </a:cubicBezTo>
                <a:close/>
                <a:moveTo>
                  <a:pt x="1537457" y="1380155"/>
                </a:moveTo>
                <a:cubicBezTo>
                  <a:pt x="1517388" y="1370324"/>
                  <a:pt x="1494854" y="1364814"/>
                  <a:pt x="1471073" y="1364814"/>
                </a:cubicBezTo>
                <a:cubicBezTo>
                  <a:pt x="1397121" y="1364814"/>
                  <a:pt x="1335436" y="1418060"/>
                  <a:pt x="1322212" y="1488213"/>
                </a:cubicBezTo>
                <a:lnTo>
                  <a:pt x="1092147" y="1488213"/>
                </a:lnTo>
                <a:cubicBezTo>
                  <a:pt x="1078923" y="1418060"/>
                  <a:pt x="1017208" y="1364814"/>
                  <a:pt x="943285" y="1364814"/>
                </a:cubicBezTo>
                <a:cubicBezTo>
                  <a:pt x="922433" y="1364814"/>
                  <a:pt x="902568" y="1369048"/>
                  <a:pt x="884500" y="1376704"/>
                </a:cubicBezTo>
                <a:lnTo>
                  <a:pt x="768931" y="1179962"/>
                </a:lnTo>
                <a:cubicBezTo>
                  <a:pt x="810722" y="1152962"/>
                  <a:pt x="838446" y="1105980"/>
                  <a:pt x="838446" y="1052648"/>
                </a:cubicBezTo>
                <a:cubicBezTo>
                  <a:pt x="838446" y="999315"/>
                  <a:pt x="811360" y="953435"/>
                  <a:pt x="770410" y="926291"/>
                </a:cubicBezTo>
                <a:lnTo>
                  <a:pt x="876409" y="743729"/>
                </a:lnTo>
                <a:cubicBezTo>
                  <a:pt x="896594" y="753706"/>
                  <a:pt x="919272" y="759332"/>
                  <a:pt x="943256" y="759332"/>
                </a:cubicBezTo>
                <a:cubicBezTo>
                  <a:pt x="1024024" y="759332"/>
                  <a:pt x="1090233" y="695791"/>
                  <a:pt x="1094554" y="616067"/>
                </a:cubicBezTo>
                <a:lnTo>
                  <a:pt x="1320066" y="616067"/>
                </a:lnTo>
                <a:cubicBezTo>
                  <a:pt x="1326214" y="694022"/>
                  <a:pt x="1391582" y="755562"/>
                  <a:pt x="1471073" y="755562"/>
                </a:cubicBezTo>
                <a:cubicBezTo>
                  <a:pt x="1500335" y="755562"/>
                  <a:pt x="1527683" y="747210"/>
                  <a:pt x="1550884" y="732767"/>
                </a:cubicBezTo>
                <a:lnTo>
                  <a:pt x="1655723" y="915473"/>
                </a:lnTo>
                <a:cubicBezTo>
                  <a:pt x="1604188" y="939689"/>
                  <a:pt x="1568401" y="992064"/>
                  <a:pt x="1568401" y="1052677"/>
                </a:cubicBezTo>
                <a:cubicBezTo>
                  <a:pt x="1568401" y="1113289"/>
                  <a:pt x="1601432" y="1161546"/>
                  <a:pt x="1649748" y="1186893"/>
                </a:cubicBezTo>
                <a:lnTo>
                  <a:pt x="1537486" y="1380214"/>
                </a:lnTo>
                <a:close/>
                <a:moveTo>
                  <a:pt x="780416" y="1052619"/>
                </a:moveTo>
                <a:cubicBezTo>
                  <a:pt x="780416" y="1104182"/>
                  <a:pt x="738451" y="1146147"/>
                  <a:pt x="686887" y="1146147"/>
                </a:cubicBezTo>
                <a:cubicBezTo>
                  <a:pt x="635324" y="1146147"/>
                  <a:pt x="593359" y="1104182"/>
                  <a:pt x="593359" y="1052619"/>
                </a:cubicBezTo>
                <a:cubicBezTo>
                  <a:pt x="593359" y="1001055"/>
                  <a:pt x="635324" y="959090"/>
                  <a:pt x="686887" y="959090"/>
                </a:cubicBezTo>
                <a:cubicBezTo>
                  <a:pt x="738451" y="959090"/>
                  <a:pt x="780416" y="1001055"/>
                  <a:pt x="780416" y="1052619"/>
                </a:cubicBezTo>
                <a:close/>
                <a:moveTo>
                  <a:pt x="832182" y="178675"/>
                </a:moveTo>
                <a:lnTo>
                  <a:pt x="1570866" y="178675"/>
                </a:lnTo>
                <a:cubicBezTo>
                  <a:pt x="1577710" y="216318"/>
                  <a:pt x="1598475" y="249147"/>
                  <a:pt x="1627649" y="271623"/>
                </a:cubicBezTo>
                <a:lnTo>
                  <a:pt x="1515822" y="459172"/>
                </a:lnTo>
                <a:cubicBezTo>
                  <a:pt x="1501669" y="454793"/>
                  <a:pt x="1486676" y="452444"/>
                  <a:pt x="1471102" y="452444"/>
                </a:cubicBezTo>
                <a:cubicBezTo>
                  <a:pt x="1403559" y="452444"/>
                  <a:pt x="1346224" y="496873"/>
                  <a:pt x="1326707" y="558007"/>
                </a:cubicBezTo>
                <a:lnTo>
                  <a:pt x="1086376" y="558007"/>
                </a:lnTo>
                <a:cubicBezTo>
                  <a:pt x="1065756" y="498816"/>
                  <a:pt x="1009407" y="456214"/>
                  <a:pt x="943285" y="456214"/>
                </a:cubicBezTo>
                <a:cubicBezTo>
                  <a:pt x="926783" y="456214"/>
                  <a:pt x="910920" y="458911"/>
                  <a:pt x="896042" y="463812"/>
                </a:cubicBezTo>
                <a:lnTo>
                  <a:pt x="779546" y="268404"/>
                </a:lnTo>
                <a:cubicBezTo>
                  <a:pt x="806574" y="246073"/>
                  <a:pt x="825715" y="214549"/>
                  <a:pt x="832211" y="178675"/>
                </a:cubicBezTo>
                <a:close/>
                <a:moveTo>
                  <a:pt x="1471073" y="697502"/>
                </a:moveTo>
                <a:cubicBezTo>
                  <a:pt x="1419510" y="697502"/>
                  <a:pt x="1377545" y="655538"/>
                  <a:pt x="1377545" y="603974"/>
                </a:cubicBezTo>
                <a:cubicBezTo>
                  <a:pt x="1377545" y="552410"/>
                  <a:pt x="1419510" y="510446"/>
                  <a:pt x="1471073" y="510446"/>
                </a:cubicBezTo>
                <a:cubicBezTo>
                  <a:pt x="1522637" y="510446"/>
                  <a:pt x="1564601" y="552410"/>
                  <a:pt x="1564601" y="603974"/>
                </a:cubicBezTo>
                <a:cubicBezTo>
                  <a:pt x="1564601" y="655538"/>
                  <a:pt x="1522637" y="697502"/>
                  <a:pt x="1471073" y="697502"/>
                </a:cubicBezTo>
                <a:close/>
                <a:moveTo>
                  <a:pt x="849728" y="607744"/>
                </a:moveTo>
                <a:cubicBezTo>
                  <a:pt x="849728" y="556180"/>
                  <a:pt x="891692" y="514216"/>
                  <a:pt x="943256" y="514216"/>
                </a:cubicBezTo>
                <a:cubicBezTo>
                  <a:pt x="994820" y="514216"/>
                  <a:pt x="1036784" y="556180"/>
                  <a:pt x="1036784" y="607744"/>
                </a:cubicBezTo>
                <a:cubicBezTo>
                  <a:pt x="1036784" y="659308"/>
                  <a:pt x="994820" y="701272"/>
                  <a:pt x="943256" y="701272"/>
                </a:cubicBezTo>
                <a:cubicBezTo>
                  <a:pt x="891692" y="701272"/>
                  <a:pt x="849728" y="659308"/>
                  <a:pt x="849728" y="607744"/>
                </a:cubicBezTo>
                <a:close/>
                <a:moveTo>
                  <a:pt x="1626374" y="1052619"/>
                </a:moveTo>
                <a:cubicBezTo>
                  <a:pt x="1626374" y="1001055"/>
                  <a:pt x="1668338" y="959090"/>
                  <a:pt x="1719902" y="959090"/>
                </a:cubicBezTo>
                <a:cubicBezTo>
                  <a:pt x="1771465" y="959090"/>
                  <a:pt x="1813430" y="1001055"/>
                  <a:pt x="1813430" y="1052619"/>
                </a:cubicBezTo>
                <a:cubicBezTo>
                  <a:pt x="1813430" y="1104182"/>
                  <a:pt x="1771465" y="1146147"/>
                  <a:pt x="1719902" y="1146147"/>
                </a:cubicBezTo>
                <a:cubicBezTo>
                  <a:pt x="1668338" y="1146147"/>
                  <a:pt x="1626374" y="1104182"/>
                  <a:pt x="1626374" y="1052619"/>
                </a:cubicBezTo>
                <a:close/>
                <a:moveTo>
                  <a:pt x="1719902" y="58031"/>
                </a:moveTo>
                <a:cubicBezTo>
                  <a:pt x="1771465" y="58031"/>
                  <a:pt x="1813430" y="99995"/>
                  <a:pt x="1813430" y="151559"/>
                </a:cubicBezTo>
                <a:cubicBezTo>
                  <a:pt x="1813430" y="203123"/>
                  <a:pt x="1771465" y="245087"/>
                  <a:pt x="1719902" y="245087"/>
                </a:cubicBezTo>
                <a:cubicBezTo>
                  <a:pt x="1668338" y="245087"/>
                  <a:pt x="1626374" y="203123"/>
                  <a:pt x="1626374" y="151559"/>
                </a:cubicBezTo>
                <a:cubicBezTo>
                  <a:pt x="1626374" y="99995"/>
                  <a:pt x="1668338" y="58031"/>
                  <a:pt x="1719902" y="58031"/>
                </a:cubicBezTo>
                <a:close/>
                <a:moveTo>
                  <a:pt x="683118" y="58031"/>
                </a:moveTo>
                <a:cubicBezTo>
                  <a:pt x="734681" y="58031"/>
                  <a:pt x="776646" y="99995"/>
                  <a:pt x="776646" y="151559"/>
                </a:cubicBezTo>
                <a:cubicBezTo>
                  <a:pt x="776646" y="203123"/>
                  <a:pt x="734681" y="245087"/>
                  <a:pt x="683118" y="245087"/>
                </a:cubicBezTo>
                <a:cubicBezTo>
                  <a:pt x="631554" y="245087"/>
                  <a:pt x="589590" y="203123"/>
                  <a:pt x="589590" y="151559"/>
                </a:cubicBezTo>
                <a:cubicBezTo>
                  <a:pt x="589590" y="99995"/>
                  <a:pt x="631554" y="58031"/>
                  <a:pt x="683118" y="58031"/>
                </a:cubicBezTo>
                <a:close/>
                <a:moveTo>
                  <a:pt x="629002" y="293055"/>
                </a:moveTo>
                <a:cubicBezTo>
                  <a:pt x="645822" y="299493"/>
                  <a:pt x="664064" y="303089"/>
                  <a:pt x="683118" y="303089"/>
                </a:cubicBezTo>
                <a:cubicBezTo>
                  <a:pt x="698923" y="303089"/>
                  <a:pt x="714177" y="300653"/>
                  <a:pt x="728504" y="296129"/>
                </a:cubicBezTo>
                <a:lnTo>
                  <a:pt x="845407" y="492175"/>
                </a:lnTo>
                <a:cubicBezTo>
                  <a:pt x="812607" y="519987"/>
                  <a:pt x="791726" y="561458"/>
                  <a:pt x="791726" y="607744"/>
                </a:cubicBezTo>
                <a:cubicBezTo>
                  <a:pt x="791726" y="646257"/>
                  <a:pt x="806197" y="681435"/>
                  <a:pt x="829920" y="708174"/>
                </a:cubicBezTo>
                <a:lnTo>
                  <a:pt x="716236" y="903960"/>
                </a:lnTo>
                <a:cubicBezTo>
                  <a:pt x="706724" y="902075"/>
                  <a:pt x="696922" y="901089"/>
                  <a:pt x="686858" y="901089"/>
                </a:cubicBezTo>
                <a:cubicBezTo>
                  <a:pt x="612587" y="901089"/>
                  <a:pt x="550670" y="954827"/>
                  <a:pt x="537823" y="1025445"/>
                </a:cubicBezTo>
                <a:lnTo>
                  <a:pt x="300566" y="1025561"/>
                </a:lnTo>
                <a:cubicBezTo>
                  <a:pt x="294621" y="992703"/>
                  <a:pt x="278061" y="963499"/>
                  <a:pt x="254541" y="941632"/>
                </a:cubicBezTo>
                <a:lnTo>
                  <a:pt x="629002" y="293055"/>
                </a:lnTo>
                <a:close/>
                <a:moveTo>
                  <a:pt x="58002" y="1052619"/>
                </a:moveTo>
                <a:cubicBezTo>
                  <a:pt x="58002" y="1001055"/>
                  <a:pt x="99966" y="959090"/>
                  <a:pt x="151530" y="959090"/>
                </a:cubicBezTo>
                <a:cubicBezTo>
                  <a:pt x="203094" y="959090"/>
                  <a:pt x="245058" y="1001055"/>
                  <a:pt x="245058" y="1052619"/>
                </a:cubicBezTo>
                <a:cubicBezTo>
                  <a:pt x="245058" y="1104182"/>
                  <a:pt x="203094" y="1146147"/>
                  <a:pt x="151530" y="1146147"/>
                </a:cubicBezTo>
                <a:cubicBezTo>
                  <a:pt x="99966" y="1146147"/>
                  <a:pt x="58002" y="1104182"/>
                  <a:pt x="58002" y="1052619"/>
                </a:cubicBezTo>
                <a:close/>
                <a:moveTo>
                  <a:pt x="254541" y="1163605"/>
                </a:moveTo>
                <a:cubicBezTo>
                  <a:pt x="277133" y="1142609"/>
                  <a:pt x="293345" y="1114855"/>
                  <a:pt x="299870" y="1083563"/>
                </a:cubicBezTo>
                <a:lnTo>
                  <a:pt x="538519" y="1083447"/>
                </a:lnTo>
                <a:cubicBezTo>
                  <a:pt x="552787" y="1152266"/>
                  <a:pt x="613892" y="1204149"/>
                  <a:pt x="686887" y="1204149"/>
                </a:cubicBezTo>
                <a:cubicBezTo>
                  <a:pt x="696284" y="1204149"/>
                  <a:pt x="705448" y="1203250"/>
                  <a:pt x="714351" y="1201596"/>
                </a:cubicBezTo>
                <a:lnTo>
                  <a:pt x="836242" y="1409156"/>
                </a:lnTo>
                <a:cubicBezTo>
                  <a:pt x="808750" y="1436591"/>
                  <a:pt x="791726" y="1474525"/>
                  <a:pt x="791726" y="1516344"/>
                </a:cubicBezTo>
                <a:cubicBezTo>
                  <a:pt x="791726" y="1558163"/>
                  <a:pt x="810316" y="1599432"/>
                  <a:pt x="839984" y="1627099"/>
                </a:cubicBezTo>
                <a:lnTo>
                  <a:pt x="729084" y="1813082"/>
                </a:lnTo>
                <a:cubicBezTo>
                  <a:pt x="714584" y="1808441"/>
                  <a:pt x="699126" y="1805918"/>
                  <a:pt x="683089" y="1805918"/>
                </a:cubicBezTo>
                <a:cubicBezTo>
                  <a:pt x="664702" y="1805918"/>
                  <a:pt x="647069" y="1809224"/>
                  <a:pt x="630742" y="1815257"/>
                </a:cubicBezTo>
                <a:lnTo>
                  <a:pt x="254512" y="1163605"/>
                </a:lnTo>
                <a:close/>
                <a:moveTo>
                  <a:pt x="683118" y="2050976"/>
                </a:moveTo>
                <a:cubicBezTo>
                  <a:pt x="631554" y="2050976"/>
                  <a:pt x="589590" y="2009012"/>
                  <a:pt x="589590" y="1957448"/>
                </a:cubicBezTo>
                <a:cubicBezTo>
                  <a:pt x="589590" y="1905885"/>
                  <a:pt x="631554" y="1863920"/>
                  <a:pt x="683118" y="1863920"/>
                </a:cubicBezTo>
                <a:cubicBezTo>
                  <a:pt x="734681" y="1863920"/>
                  <a:pt x="776646" y="1905885"/>
                  <a:pt x="776646" y="1957448"/>
                </a:cubicBezTo>
                <a:cubicBezTo>
                  <a:pt x="776646" y="2009012"/>
                  <a:pt x="734681" y="2050976"/>
                  <a:pt x="683118" y="2050976"/>
                </a:cubicBezTo>
                <a:close/>
                <a:moveTo>
                  <a:pt x="1719902" y="2047206"/>
                </a:moveTo>
                <a:cubicBezTo>
                  <a:pt x="1668338" y="2047206"/>
                  <a:pt x="1626374" y="2005242"/>
                  <a:pt x="1626374" y="1953678"/>
                </a:cubicBezTo>
                <a:cubicBezTo>
                  <a:pt x="1626374" y="1902115"/>
                  <a:pt x="1668338" y="1860150"/>
                  <a:pt x="1719902" y="1860150"/>
                </a:cubicBezTo>
                <a:cubicBezTo>
                  <a:pt x="1771465" y="1860150"/>
                  <a:pt x="1813430" y="1902115"/>
                  <a:pt x="1813430" y="1953678"/>
                </a:cubicBezTo>
                <a:cubicBezTo>
                  <a:pt x="1813430" y="2005242"/>
                  <a:pt x="1771465" y="2047206"/>
                  <a:pt x="1719902" y="2047206"/>
                </a:cubicBezTo>
                <a:close/>
                <a:moveTo>
                  <a:pt x="1770914" y="1810993"/>
                </a:moveTo>
                <a:cubicBezTo>
                  <a:pt x="1754964" y="1805280"/>
                  <a:pt x="1737795" y="1802148"/>
                  <a:pt x="1719902" y="1802148"/>
                </a:cubicBezTo>
                <a:cubicBezTo>
                  <a:pt x="1702008" y="1802148"/>
                  <a:pt x="1683534" y="1805513"/>
                  <a:pt x="1667062" y="1811661"/>
                </a:cubicBezTo>
                <a:lnTo>
                  <a:pt x="1562803" y="1636814"/>
                </a:lnTo>
                <a:cubicBezTo>
                  <a:pt x="1599113" y="1609118"/>
                  <a:pt x="1622603" y="1565414"/>
                  <a:pt x="1622603" y="1516315"/>
                </a:cubicBezTo>
                <a:cubicBezTo>
                  <a:pt x="1622603" y="1477599"/>
                  <a:pt x="1607987" y="1442276"/>
                  <a:pt x="1584032" y="1415450"/>
                </a:cubicBezTo>
                <a:lnTo>
                  <a:pt x="1707083" y="1203540"/>
                </a:lnTo>
                <a:cubicBezTo>
                  <a:pt x="1711317" y="1203888"/>
                  <a:pt x="1715581" y="1204119"/>
                  <a:pt x="1719902" y="1204119"/>
                </a:cubicBezTo>
                <a:cubicBezTo>
                  <a:pt x="1794173" y="1204119"/>
                  <a:pt x="1856090" y="1150381"/>
                  <a:pt x="1868937" y="1079764"/>
                </a:cubicBezTo>
                <a:lnTo>
                  <a:pt x="2094884" y="1079648"/>
                </a:lnTo>
                <a:cubicBezTo>
                  <a:pt x="2101032" y="1113666"/>
                  <a:pt x="2118578" y="1143740"/>
                  <a:pt x="2143402" y="1165809"/>
                </a:cubicBezTo>
                <a:lnTo>
                  <a:pt x="1770914" y="1810964"/>
                </a:lnTo>
                <a:close/>
                <a:moveTo>
                  <a:pt x="2243949" y="1146147"/>
                </a:moveTo>
                <a:cubicBezTo>
                  <a:pt x="2192385" y="1146147"/>
                  <a:pt x="2150421" y="1104182"/>
                  <a:pt x="2150421" y="1052619"/>
                </a:cubicBezTo>
                <a:cubicBezTo>
                  <a:pt x="2150421" y="1001055"/>
                  <a:pt x="2192385" y="959090"/>
                  <a:pt x="2243949" y="959090"/>
                </a:cubicBezTo>
                <a:cubicBezTo>
                  <a:pt x="2295513" y="959090"/>
                  <a:pt x="2337477" y="1001055"/>
                  <a:pt x="2337477" y="1052619"/>
                </a:cubicBezTo>
                <a:cubicBezTo>
                  <a:pt x="2337477" y="1104182"/>
                  <a:pt x="2295513" y="1146147"/>
                  <a:pt x="2243949" y="1146147"/>
                </a:cubicBezTo>
                <a:close/>
              </a:path>
            </a:pathLst>
          </a:custGeom>
          <a:solidFill>
            <a:srgbClr val="E97132"/>
          </a:solidFill>
          <a:ln w="0" cap="flat">
            <a:noFill/>
            <a:prstDash val="solid"/>
            <a:miter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8DE971"/>
              </a:solidFill>
              <a:effectLst/>
              <a:uLnTx/>
              <a:uFillTx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C59A55-B43F-D408-3448-21BED7BC9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82061" y="1078356"/>
            <a:ext cx="1174580" cy="1035858"/>
            <a:chOff x="7282061" y="1204864"/>
            <a:chExt cx="1174580" cy="1035858"/>
          </a:xfrm>
          <a:solidFill>
            <a:srgbClr val="0E284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1607F1D-C7C0-5B5E-FE1B-08BE9D2C1697}"/>
                </a:ext>
              </a:extLst>
            </p:cNvPr>
            <p:cNvSpPr/>
            <p:nvPr/>
          </p:nvSpPr>
          <p:spPr>
            <a:xfrm>
              <a:off x="7635634" y="1871058"/>
              <a:ext cx="303965" cy="248588"/>
            </a:xfrm>
            <a:custGeom>
              <a:avLst/>
              <a:gdLst>
                <a:gd name="connsiteX0" fmla="*/ 105761 w 303965"/>
                <a:gd name="connsiteY0" fmla="*/ 147599 h 248588"/>
                <a:gd name="connsiteX1" fmla="*/ 177008 w 303965"/>
                <a:gd name="connsiteY1" fmla="*/ 92777 h 248588"/>
                <a:gd name="connsiteX2" fmla="*/ 303966 w 303965"/>
                <a:gd name="connsiteY2" fmla="*/ 92777 h 248588"/>
                <a:gd name="connsiteX3" fmla="*/ 303966 w 303965"/>
                <a:gd name="connsiteY3" fmla="*/ 65032 h 248588"/>
                <a:gd name="connsiteX4" fmla="*/ 179006 w 303965"/>
                <a:gd name="connsiteY4" fmla="*/ 65032 h 248588"/>
                <a:gd name="connsiteX5" fmla="*/ 105761 w 303965"/>
                <a:gd name="connsiteY5" fmla="*/ 0 h 248588"/>
                <a:gd name="connsiteX6" fmla="*/ 31961 w 303965"/>
                <a:gd name="connsiteY6" fmla="*/ 73800 h 248588"/>
                <a:gd name="connsiteX7" fmla="*/ 59706 w 303965"/>
                <a:gd name="connsiteY7" fmla="*/ 131397 h 248588"/>
                <a:gd name="connsiteX8" fmla="*/ 0 w 303965"/>
                <a:gd name="connsiteY8" fmla="*/ 234716 h 248588"/>
                <a:gd name="connsiteX9" fmla="*/ 23971 w 303965"/>
                <a:gd name="connsiteY9" fmla="*/ 248588 h 248588"/>
                <a:gd name="connsiteX10" fmla="*/ 84232 w 303965"/>
                <a:gd name="connsiteY10" fmla="*/ 144381 h 248588"/>
                <a:gd name="connsiteX11" fmla="*/ 105761 w 303965"/>
                <a:gd name="connsiteY11" fmla="*/ 147599 h 248588"/>
                <a:gd name="connsiteX12" fmla="*/ 105761 w 303965"/>
                <a:gd name="connsiteY12" fmla="*/ 27744 h 248588"/>
                <a:gd name="connsiteX13" fmla="*/ 151817 w 303965"/>
                <a:gd name="connsiteY13" fmla="*/ 73800 h 248588"/>
                <a:gd name="connsiteX14" fmla="*/ 105761 w 303965"/>
                <a:gd name="connsiteY14" fmla="*/ 119855 h 248588"/>
                <a:gd name="connsiteX15" fmla="*/ 59706 w 303965"/>
                <a:gd name="connsiteY15" fmla="*/ 73800 h 248588"/>
                <a:gd name="connsiteX16" fmla="*/ 105761 w 303965"/>
                <a:gd name="connsiteY16" fmla="*/ 27744 h 24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3965" h="248588">
                  <a:moveTo>
                    <a:pt x="105761" y="147599"/>
                  </a:moveTo>
                  <a:cubicBezTo>
                    <a:pt x="139942" y="147599"/>
                    <a:pt x="168574" y="124294"/>
                    <a:pt x="177008" y="92777"/>
                  </a:cubicBezTo>
                  <a:lnTo>
                    <a:pt x="303966" y="92777"/>
                  </a:lnTo>
                  <a:lnTo>
                    <a:pt x="303966" y="65032"/>
                  </a:lnTo>
                  <a:lnTo>
                    <a:pt x="179006" y="65032"/>
                  </a:lnTo>
                  <a:cubicBezTo>
                    <a:pt x="174678" y="28521"/>
                    <a:pt x="143493" y="0"/>
                    <a:pt x="105761" y="0"/>
                  </a:cubicBezTo>
                  <a:cubicBezTo>
                    <a:pt x="65032" y="0"/>
                    <a:pt x="31961" y="33071"/>
                    <a:pt x="31961" y="73800"/>
                  </a:cubicBezTo>
                  <a:cubicBezTo>
                    <a:pt x="31961" y="97105"/>
                    <a:pt x="42837" y="117857"/>
                    <a:pt x="59706" y="131397"/>
                  </a:cubicBezTo>
                  <a:lnTo>
                    <a:pt x="0" y="234716"/>
                  </a:lnTo>
                  <a:lnTo>
                    <a:pt x="23971" y="248588"/>
                  </a:lnTo>
                  <a:lnTo>
                    <a:pt x="84232" y="144381"/>
                  </a:lnTo>
                  <a:cubicBezTo>
                    <a:pt x="91001" y="146490"/>
                    <a:pt x="98326" y="147599"/>
                    <a:pt x="105761" y="147599"/>
                  </a:cubicBezTo>
                  <a:close/>
                  <a:moveTo>
                    <a:pt x="105761" y="27744"/>
                  </a:moveTo>
                  <a:cubicBezTo>
                    <a:pt x="131175" y="27744"/>
                    <a:pt x="151817" y="48386"/>
                    <a:pt x="151817" y="73800"/>
                  </a:cubicBezTo>
                  <a:cubicBezTo>
                    <a:pt x="151817" y="99213"/>
                    <a:pt x="131175" y="119855"/>
                    <a:pt x="105761" y="119855"/>
                  </a:cubicBezTo>
                  <a:cubicBezTo>
                    <a:pt x="80347" y="119855"/>
                    <a:pt x="59706" y="99213"/>
                    <a:pt x="59706" y="73800"/>
                  </a:cubicBezTo>
                  <a:cubicBezTo>
                    <a:pt x="59706" y="48386"/>
                    <a:pt x="80347" y="27744"/>
                    <a:pt x="105761" y="27744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  <a:effectLst>
              <a:outerShdw blurRad="63500" dist="1270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D66583-D691-1C81-FEC5-85DE2E8203A4}"/>
                </a:ext>
              </a:extLst>
            </p:cNvPr>
            <p:cNvSpPr/>
            <p:nvPr/>
          </p:nvSpPr>
          <p:spPr>
            <a:xfrm>
              <a:off x="7282061" y="1204864"/>
              <a:ext cx="1174580" cy="1035858"/>
            </a:xfrm>
            <a:custGeom>
              <a:avLst/>
              <a:gdLst>
                <a:gd name="connsiteX0" fmla="*/ 1100670 w 1174580"/>
                <a:gd name="connsiteY0" fmla="*/ 444130 h 1035858"/>
                <a:gd name="connsiteX1" fmla="*/ 1078918 w 1174580"/>
                <a:gd name="connsiteY1" fmla="*/ 447459 h 1035858"/>
                <a:gd name="connsiteX2" fmla="*/ 891367 w 1174580"/>
                <a:gd name="connsiteY2" fmla="*/ 129399 h 1035858"/>
                <a:gd name="connsiteX3" fmla="*/ 916781 w 1174580"/>
                <a:gd name="connsiteY3" fmla="*/ 73800 h 1035858"/>
                <a:gd name="connsiteX4" fmla="*/ 842981 w 1174580"/>
                <a:gd name="connsiteY4" fmla="*/ 0 h 1035858"/>
                <a:gd name="connsiteX5" fmla="*/ 770513 w 1174580"/>
                <a:gd name="connsiteY5" fmla="*/ 59928 h 1035858"/>
                <a:gd name="connsiteX6" fmla="*/ 406398 w 1174580"/>
                <a:gd name="connsiteY6" fmla="*/ 59928 h 1035858"/>
                <a:gd name="connsiteX7" fmla="*/ 333930 w 1174580"/>
                <a:gd name="connsiteY7" fmla="*/ 0 h 1035858"/>
                <a:gd name="connsiteX8" fmla="*/ 260130 w 1174580"/>
                <a:gd name="connsiteY8" fmla="*/ 73800 h 1035858"/>
                <a:gd name="connsiteX9" fmla="*/ 285766 w 1174580"/>
                <a:gd name="connsiteY9" fmla="*/ 129510 h 1035858"/>
                <a:gd name="connsiteX10" fmla="*/ 97882 w 1174580"/>
                <a:gd name="connsiteY10" fmla="*/ 448236 h 1035858"/>
                <a:gd name="connsiteX11" fmla="*/ 73800 w 1174580"/>
                <a:gd name="connsiteY11" fmla="*/ 444130 h 1035858"/>
                <a:gd name="connsiteX12" fmla="*/ 0 w 1174580"/>
                <a:gd name="connsiteY12" fmla="*/ 517929 h 1035858"/>
                <a:gd name="connsiteX13" fmla="*/ 73800 w 1174580"/>
                <a:gd name="connsiteY13" fmla="*/ 591729 h 1035858"/>
                <a:gd name="connsiteX14" fmla="*/ 97993 w 1174580"/>
                <a:gd name="connsiteY14" fmla="*/ 587623 h 1035858"/>
                <a:gd name="connsiteX15" fmla="*/ 289983 w 1174580"/>
                <a:gd name="connsiteY15" fmla="*/ 913229 h 1035858"/>
                <a:gd name="connsiteX16" fmla="*/ 313843 w 1174580"/>
                <a:gd name="connsiteY16" fmla="*/ 899135 h 1035858"/>
                <a:gd name="connsiteX17" fmla="*/ 121964 w 1174580"/>
                <a:gd name="connsiteY17" fmla="*/ 573751 h 1035858"/>
                <a:gd name="connsiteX18" fmla="*/ 147599 w 1174580"/>
                <a:gd name="connsiteY18" fmla="*/ 517929 h 1035858"/>
                <a:gd name="connsiteX19" fmla="*/ 121964 w 1174580"/>
                <a:gd name="connsiteY19" fmla="*/ 462108 h 1035858"/>
                <a:gd name="connsiteX20" fmla="*/ 309737 w 1174580"/>
                <a:gd name="connsiteY20" fmla="*/ 143382 h 1035858"/>
                <a:gd name="connsiteX21" fmla="*/ 333930 w 1174580"/>
                <a:gd name="connsiteY21" fmla="*/ 147488 h 1035858"/>
                <a:gd name="connsiteX22" fmla="*/ 359565 w 1174580"/>
                <a:gd name="connsiteY22" fmla="*/ 142827 h 1035858"/>
                <a:gd name="connsiteX23" fmla="*/ 421380 w 1174580"/>
                <a:gd name="connsiteY23" fmla="*/ 249698 h 1035858"/>
                <a:gd name="connsiteX24" fmla="*/ 445351 w 1174580"/>
                <a:gd name="connsiteY24" fmla="*/ 235826 h 1035858"/>
                <a:gd name="connsiteX25" fmla="*/ 383314 w 1174580"/>
                <a:gd name="connsiteY25" fmla="*/ 128400 h 1035858"/>
                <a:gd name="connsiteX26" fmla="*/ 406398 w 1174580"/>
                <a:gd name="connsiteY26" fmla="*/ 87561 h 1035858"/>
                <a:gd name="connsiteX27" fmla="*/ 770513 w 1174580"/>
                <a:gd name="connsiteY27" fmla="*/ 87561 h 1035858"/>
                <a:gd name="connsiteX28" fmla="*/ 842981 w 1174580"/>
                <a:gd name="connsiteY28" fmla="*/ 147488 h 1035858"/>
                <a:gd name="connsiteX29" fmla="*/ 867396 w 1174580"/>
                <a:gd name="connsiteY29" fmla="*/ 143271 h 1035858"/>
                <a:gd name="connsiteX30" fmla="*/ 1054392 w 1174580"/>
                <a:gd name="connsiteY30" fmla="*/ 460443 h 1035858"/>
                <a:gd name="connsiteX31" fmla="*/ 1028202 w 1174580"/>
                <a:gd name="connsiteY31" fmla="*/ 503946 h 1035858"/>
                <a:gd name="connsiteX32" fmla="*/ 915338 w 1174580"/>
                <a:gd name="connsiteY32" fmla="*/ 503946 h 1035858"/>
                <a:gd name="connsiteX33" fmla="*/ 842870 w 1174580"/>
                <a:gd name="connsiteY33" fmla="*/ 444019 h 1035858"/>
                <a:gd name="connsiteX34" fmla="*/ 769070 w 1174580"/>
                <a:gd name="connsiteY34" fmla="*/ 517818 h 1035858"/>
                <a:gd name="connsiteX35" fmla="*/ 808245 w 1174580"/>
                <a:gd name="connsiteY35" fmla="*/ 582962 h 1035858"/>
                <a:gd name="connsiteX36" fmla="*/ 750981 w 1174580"/>
                <a:gd name="connsiteY36" fmla="*/ 684727 h 1035858"/>
                <a:gd name="connsiteX37" fmla="*/ 775174 w 1174580"/>
                <a:gd name="connsiteY37" fmla="*/ 698378 h 1035858"/>
                <a:gd name="connsiteX38" fmla="*/ 835324 w 1174580"/>
                <a:gd name="connsiteY38" fmla="*/ 591507 h 1035858"/>
                <a:gd name="connsiteX39" fmla="*/ 834880 w 1174580"/>
                <a:gd name="connsiteY39" fmla="*/ 591285 h 1035858"/>
                <a:gd name="connsiteX40" fmla="*/ 842870 w 1174580"/>
                <a:gd name="connsiteY40" fmla="*/ 591729 h 1035858"/>
                <a:gd name="connsiteX41" fmla="*/ 915338 w 1174580"/>
                <a:gd name="connsiteY41" fmla="*/ 531801 h 1035858"/>
                <a:gd name="connsiteX42" fmla="*/ 1028202 w 1174580"/>
                <a:gd name="connsiteY42" fmla="*/ 531801 h 1035858"/>
                <a:gd name="connsiteX43" fmla="*/ 1052839 w 1174580"/>
                <a:gd name="connsiteY43" fmla="*/ 573972 h 1035858"/>
                <a:gd name="connsiteX44" fmla="*/ 865510 w 1174580"/>
                <a:gd name="connsiteY44" fmla="*/ 891699 h 1035858"/>
                <a:gd name="connsiteX45" fmla="*/ 842981 w 1174580"/>
                <a:gd name="connsiteY45" fmla="*/ 888148 h 1035858"/>
                <a:gd name="connsiteX46" fmla="*/ 818677 w 1174580"/>
                <a:gd name="connsiteY46" fmla="*/ 892365 h 1035858"/>
                <a:gd name="connsiteX47" fmla="*/ 761191 w 1174580"/>
                <a:gd name="connsiteY47" fmla="*/ 792930 h 1035858"/>
                <a:gd name="connsiteX48" fmla="*/ 737220 w 1174580"/>
                <a:gd name="connsiteY48" fmla="*/ 806802 h 1035858"/>
                <a:gd name="connsiteX49" fmla="*/ 794706 w 1174580"/>
                <a:gd name="connsiteY49" fmla="*/ 906348 h 1035858"/>
                <a:gd name="connsiteX50" fmla="*/ 770957 w 1174580"/>
                <a:gd name="connsiteY50" fmla="*/ 946300 h 1035858"/>
                <a:gd name="connsiteX51" fmla="*/ 393968 w 1174580"/>
                <a:gd name="connsiteY51" fmla="*/ 946300 h 1035858"/>
                <a:gd name="connsiteX52" fmla="*/ 393968 w 1174580"/>
                <a:gd name="connsiteY52" fmla="*/ 974044 h 1035858"/>
                <a:gd name="connsiteX53" fmla="*/ 770402 w 1174580"/>
                <a:gd name="connsiteY53" fmla="*/ 974044 h 1035858"/>
                <a:gd name="connsiteX54" fmla="*/ 843092 w 1174580"/>
                <a:gd name="connsiteY54" fmla="*/ 1035858 h 1035858"/>
                <a:gd name="connsiteX55" fmla="*/ 916892 w 1174580"/>
                <a:gd name="connsiteY55" fmla="*/ 962059 h 1035858"/>
                <a:gd name="connsiteX56" fmla="*/ 889924 w 1174580"/>
                <a:gd name="connsiteY56" fmla="*/ 905127 h 1035858"/>
                <a:gd name="connsiteX57" fmla="*/ 1077032 w 1174580"/>
                <a:gd name="connsiteY57" fmla="*/ 587734 h 1035858"/>
                <a:gd name="connsiteX58" fmla="*/ 1100781 w 1174580"/>
                <a:gd name="connsiteY58" fmla="*/ 591729 h 1035858"/>
                <a:gd name="connsiteX59" fmla="*/ 1174580 w 1174580"/>
                <a:gd name="connsiteY59" fmla="*/ 517929 h 1035858"/>
                <a:gd name="connsiteX60" fmla="*/ 1100781 w 1174580"/>
                <a:gd name="connsiteY60" fmla="*/ 444130 h 1035858"/>
                <a:gd name="connsiteX61" fmla="*/ 27633 w 1174580"/>
                <a:gd name="connsiteY61" fmla="*/ 517929 h 1035858"/>
                <a:gd name="connsiteX62" fmla="*/ 73689 w 1174580"/>
                <a:gd name="connsiteY62" fmla="*/ 471874 h 1035858"/>
                <a:gd name="connsiteX63" fmla="*/ 119744 w 1174580"/>
                <a:gd name="connsiteY63" fmla="*/ 517929 h 1035858"/>
                <a:gd name="connsiteX64" fmla="*/ 73689 w 1174580"/>
                <a:gd name="connsiteY64" fmla="*/ 563985 h 1035858"/>
                <a:gd name="connsiteX65" fmla="*/ 27633 w 1174580"/>
                <a:gd name="connsiteY65" fmla="*/ 517929 h 1035858"/>
                <a:gd name="connsiteX66" fmla="*/ 287874 w 1174580"/>
                <a:gd name="connsiteY66" fmla="*/ 73800 h 1035858"/>
                <a:gd name="connsiteX67" fmla="*/ 333930 w 1174580"/>
                <a:gd name="connsiteY67" fmla="*/ 27744 h 1035858"/>
                <a:gd name="connsiteX68" fmla="*/ 379985 w 1174580"/>
                <a:gd name="connsiteY68" fmla="*/ 73800 h 1035858"/>
                <a:gd name="connsiteX69" fmla="*/ 333930 w 1174580"/>
                <a:gd name="connsiteY69" fmla="*/ 119855 h 1035858"/>
                <a:gd name="connsiteX70" fmla="*/ 287874 w 1174580"/>
                <a:gd name="connsiteY70" fmla="*/ 73800 h 1035858"/>
                <a:gd name="connsiteX71" fmla="*/ 796926 w 1174580"/>
                <a:gd name="connsiteY71" fmla="*/ 73800 h 1035858"/>
                <a:gd name="connsiteX72" fmla="*/ 842981 w 1174580"/>
                <a:gd name="connsiteY72" fmla="*/ 27744 h 1035858"/>
                <a:gd name="connsiteX73" fmla="*/ 889037 w 1174580"/>
                <a:gd name="connsiteY73" fmla="*/ 73800 h 1035858"/>
                <a:gd name="connsiteX74" fmla="*/ 842981 w 1174580"/>
                <a:gd name="connsiteY74" fmla="*/ 119855 h 1035858"/>
                <a:gd name="connsiteX75" fmla="*/ 796926 w 1174580"/>
                <a:gd name="connsiteY75" fmla="*/ 73800 h 1035858"/>
                <a:gd name="connsiteX76" fmla="*/ 842981 w 1174580"/>
                <a:gd name="connsiteY76" fmla="*/ 563985 h 1035858"/>
                <a:gd name="connsiteX77" fmla="*/ 796926 w 1174580"/>
                <a:gd name="connsiteY77" fmla="*/ 517929 h 1035858"/>
                <a:gd name="connsiteX78" fmla="*/ 842981 w 1174580"/>
                <a:gd name="connsiteY78" fmla="*/ 471874 h 1035858"/>
                <a:gd name="connsiteX79" fmla="*/ 889037 w 1174580"/>
                <a:gd name="connsiteY79" fmla="*/ 517929 h 1035858"/>
                <a:gd name="connsiteX80" fmla="*/ 842981 w 1174580"/>
                <a:gd name="connsiteY80" fmla="*/ 563985 h 1035858"/>
                <a:gd name="connsiteX81" fmla="*/ 842981 w 1174580"/>
                <a:gd name="connsiteY81" fmla="*/ 1008114 h 1035858"/>
                <a:gd name="connsiteX82" fmla="*/ 796926 w 1174580"/>
                <a:gd name="connsiteY82" fmla="*/ 962059 h 1035858"/>
                <a:gd name="connsiteX83" fmla="*/ 842981 w 1174580"/>
                <a:gd name="connsiteY83" fmla="*/ 916003 h 1035858"/>
                <a:gd name="connsiteX84" fmla="*/ 889037 w 1174580"/>
                <a:gd name="connsiteY84" fmla="*/ 962059 h 1035858"/>
                <a:gd name="connsiteX85" fmla="*/ 842981 w 1174580"/>
                <a:gd name="connsiteY85" fmla="*/ 1008114 h 1035858"/>
                <a:gd name="connsiteX86" fmla="*/ 1100670 w 1174580"/>
                <a:gd name="connsiteY86" fmla="*/ 563985 h 1035858"/>
                <a:gd name="connsiteX87" fmla="*/ 1054614 w 1174580"/>
                <a:gd name="connsiteY87" fmla="*/ 517929 h 1035858"/>
                <a:gd name="connsiteX88" fmla="*/ 1100670 w 1174580"/>
                <a:gd name="connsiteY88" fmla="*/ 471874 h 1035858"/>
                <a:gd name="connsiteX89" fmla="*/ 1146725 w 1174580"/>
                <a:gd name="connsiteY89" fmla="*/ 517929 h 1035858"/>
                <a:gd name="connsiteX90" fmla="*/ 1100670 w 1174580"/>
                <a:gd name="connsiteY90" fmla="*/ 563985 h 103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174580" h="1035858">
                  <a:moveTo>
                    <a:pt x="1100670" y="444130"/>
                  </a:moveTo>
                  <a:cubicBezTo>
                    <a:pt x="1093123" y="444130"/>
                    <a:pt x="1085799" y="445239"/>
                    <a:pt x="1078918" y="447459"/>
                  </a:cubicBezTo>
                  <a:lnTo>
                    <a:pt x="891367" y="129399"/>
                  </a:lnTo>
                  <a:cubicBezTo>
                    <a:pt x="906904" y="115860"/>
                    <a:pt x="916781" y="95995"/>
                    <a:pt x="916781" y="73800"/>
                  </a:cubicBezTo>
                  <a:cubicBezTo>
                    <a:pt x="916781" y="33071"/>
                    <a:pt x="883710" y="0"/>
                    <a:pt x="842981" y="0"/>
                  </a:cubicBezTo>
                  <a:cubicBezTo>
                    <a:pt x="807025" y="0"/>
                    <a:pt x="777061" y="25858"/>
                    <a:pt x="770513" y="59928"/>
                  </a:cubicBezTo>
                  <a:lnTo>
                    <a:pt x="406398" y="59928"/>
                  </a:lnTo>
                  <a:cubicBezTo>
                    <a:pt x="399850" y="25858"/>
                    <a:pt x="369886" y="0"/>
                    <a:pt x="333930" y="0"/>
                  </a:cubicBezTo>
                  <a:cubicBezTo>
                    <a:pt x="293201" y="0"/>
                    <a:pt x="260130" y="33071"/>
                    <a:pt x="260130" y="73800"/>
                  </a:cubicBezTo>
                  <a:cubicBezTo>
                    <a:pt x="260130" y="96106"/>
                    <a:pt x="270118" y="115971"/>
                    <a:pt x="285766" y="129510"/>
                  </a:cubicBezTo>
                  <a:lnTo>
                    <a:pt x="97882" y="448236"/>
                  </a:lnTo>
                  <a:cubicBezTo>
                    <a:pt x="90335" y="445572"/>
                    <a:pt x="82234" y="444130"/>
                    <a:pt x="73800" y="444130"/>
                  </a:cubicBezTo>
                  <a:cubicBezTo>
                    <a:pt x="33071" y="444130"/>
                    <a:pt x="0" y="477201"/>
                    <a:pt x="0" y="517929"/>
                  </a:cubicBezTo>
                  <a:cubicBezTo>
                    <a:pt x="0" y="558658"/>
                    <a:pt x="33071" y="591729"/>
                    <a:pt x="73800" y="591729"/>
                  </a:cubicBezTo>
                  <a:cubicBezTo>
                    <a:pt x="82234" y="591729"/>
                    <a:pt x="90335" y="590175"/>
                    <a:pt x="97993" y="587623"/>
                  </a:cubicBezTo>
                  <a:lnTo>
                    <a:pt x="289983" y="913229"/>
                  </a:lnTo>
                  <a:lnTo>
                    <a:pt x="313843" y="899135"/>
                  </a:lnTo>
                  <a:lnTo>
                    <a:pt x="121964" y="573751"/>
                  </a:lnTo>
                  <a:cubicBezTo>
                    <a:pt x="137611" y="560211"/>
                    <a:pt x="147599" y="540235"/>
                    <a:pt x="147599" y="517929"/>
                  </a:cubicBezTo>
                  <a:cubicBezTo>
                    <a:pt x="147599" y="495623"/>
                    <a:pt x="137611" y="475647"/>
                    <a:pt x="121964" y="462108"/>
                  </a:cubicBezTo>
                  <a:lnTo>
                    <a:pt x="309737" y="143382"/>
                  </a:lnTo>
                  <a:cubicBezTo>
                    <a:pt x="317283" y="146046"/>
                    <a:pt x="325496" y="147488"/>
                    <a:pt x="333930" y="147488"/>
                  </a:cubicBezTo>
                  <a:cubicBezTo>
                    <a:pt x="342919" y="147488"/>
                    <a:pt x="351575" y="145824"/>
                    <a:pt x="359565" y="142827"/>
                  </a:cubicBezTo>
                  <a:lnTo>
                    <a:pt x="421380" y="249698"/>
                  </a:lnTo>
                  <a:lnTo>
                    <a:pt x="445351" y="235826"/>
                  </a:lnTo>
                  <a:lnTo>
                    <a:pt x="383314" y="128400"/>
                  </a:lnTo>
                  <a:cubicBezTo>
                    <a:pt x="395078" y="117857"/>
                    <a:pt x="403401" y="103652"/>
                    <a:pt x="406398" y="87561"/>
                  </a:cubicBezTo>
                  <a:lnTo>
                    <a:pt x="770513" y="87561"/>
                  </a:lnTo>
                  <a:cubicBezTo>
                    <a:pt x="777061" y="121631"/>
                    <a:pt x="807025" y="147488"/>
                    <a:pt x="842981" y="147488"/>
                  </a:cubicBezTo>
                  <a:cubicBezTo>
                    <a:pt x="851526" y="147488"/>
                    <a:pt x="859739" y="145935"/>
                    <a:pt x="867396" y="143271"/>
                  </a:cubicBezTo>
                  <a:lnTo>
                    <a:pt x="1054392" y="460443"/>
                  </a:lnTo>
                  <a:cubicBezTo>
                    <a:pt x="1041075" y="471208"/>
                    <a:pt x="1031531" y="486523"/>
                    <a:pt x="1028202" y="503946"/>
                  </a:cubicBezTo>
                  <a:lnTo>
                    <a:pt x="915338" y="503946"/>
                  </a:lnTo>
                  <a:cubicBezTo>
                    <a:pt x="908791" y="469876"/>
                    <a:pt x="878827" y="444019"/>
                    <a:pt x="842870" y="444019"/>
                  </a:cubicBezTo>
                  <a:cubicBezTo>
                    <a:pt x="802142" y="444019"/>
                    <a:pt x="769070" y="477090"/>
                    <a:pt x="769070" y="517818"/>
                  </a:cubicBezTo>
                  <a:cubicBezTo>
                    <a:pt x="769070" y="546006"/>
                    <a:pt x="784940" y="570532"/>
                    <a:pt x="808245" y="582962"/>
                  </a:cubicBezTo>
                  <a:lnTo>
                    <a:pt x="750981" y="684727"/>
                  </a:lnTo>
                  <a:lnTo>
                    <a:pt x="775174" y="698378"/>
                  </a:lnTo>
                  <a:lnTo>
                    <a:pt x="835324" y="591507"/>
                  </a:lnTo>
                  <a:lnTo>
                    <a:pt x="834880" y="591285"/>
                  </a:lnTo>
                  <a:cubicBezTo>
                    <a:pt x="837543" y="591618"/>
                    <a:pt x="840096" y="591729"/>
                    <a:pt x="842870" y="591729"/>
                  </a:cubicBezTo>
                  <a:cubicBezTo>
                    <a:pt x="878827" y="591729"/>
                    <a:pt x="908791" y="565871"/>
                    <a:pt x="915338" y="531801"/>
                  </a:cubicBezTo>
                  <a:lnTo>
                    <a:pt x="1028202" y="531801"/>
                  </a:lnTo>
                  <a:cubicBezTo>
                    <a:pt x="1031420" y="548559"/>
                    <a:pt x="1040298" y="563319"/>
                    <a:pt x="1052839" y="573972"/>
                  </a:cubicBezTo>
                  <a:lnTo>
                    <a:pt x="865510" y="891699"/>
                  </a:lnTo>
                  <a:cubicBezTo>
                    <a:pt x="858407" y="889369"/>
                    <a:pt x="850861" y="888148"/>
                    <a:pt x="842981" y="888148"/>
                  </a:cubicBezTo>
                  <a:cubicBezTo>
                    <a:pt x="834436" y="888148"/>
                    <a:pt x="826335" y="889702"/>
                    <a:pt x="818677" y="892365"/>
                  </a:cubicBezTo>
                  <a:lnTo>
                    <a:pt x="761191" y="792930"/>
                  </a:lnTo>
                  <a:lnTo>
                    <a:pt x="737220" y="806802"/>
                  </a:lnTo>
                  <a:lnTo>
                    <a:pt x="794706" y="906348"/>
                  </a:lnTo>
                  <a:cubicBezTo>
                    <a:pt x="782943" y="916558"/>
                    <a:pt x="774397" y="930541"/>
                    <a:pt x="770957" y="946300"/>
                  </a:cubicBezTo>
                  <a:lnTo>
                    <a:pt x="393968" y="946300"/>
                  </a:lnTo>
                  <a:lnTo>
                    <a:pt x="393968" y="974044"/>
                  </a:lnTo>
                  <a:lnTo>
                    <a:pt x="770402" y="974044"/>
                  </a:lnTo>
                  <a:cubicBezTo>
                    <a:pt x="776173" y="1009002"/>
                    <a:pt x="806581" y="1035858"/>
                    <a:pt x="843092" y="1035858"/>
                  </a:cubicBezTo>
                  <a:cubicBezTo>
                    <a:pt x="883821" y="1035858"/>
                    <a:pt x="916892" y="1002787"/>
                    <a:pt x="916892" y="962059"/>
                  </a:cubicBezTo>
                  <a:cubicBezTo>
                    <a:pt x="916892" y="939197"/>
                    <a:pt x="906349" y="918667"/>
                    <a:pt x="889924" y="905127"/>
                  </a:cubicBezTo>
                  <a:lnTo>
                    <a:pt x="1077032" y="587734"/>
                  </a:lnTo>
                  <a:cubicBezTo>
                    <a:pt x="1084467" y="590286"/>
                    <a:pt x="1092457" y="591729"/>
                    <a:pt x="1100781" y="591729"/>
                  </a:cubicBezTo>
                  <a:cubicBezTo>
                    <a:pt x="1141509" y="591729"/>
                    <a:pt x="1174580" y="558658"/>
                    <a:pt x="1174580" y="517929"/>
                  </a:cubicBezTo>
                  <a:cubicBezTo>
                    <a:pt x="1174580" y="477201"/>
                    <a:pt x="1141509" y="444130"/>
                    <a:pt x="1100781" y="444130"/>
                  </a:cubicBezTo>
                  <a:close/>
                  <a:moveTo>
                    <a:pt x="27633" y="517929"/>
                  </a:moveTo>
                  <a:cubicBezTo>
                    <a:pt x="27633" y="492515"/>
                    <a:pt x="48275" y="471874"/>
                    <a:pt x="73689" y="471874"/>
                  </a:cubicBezTo>
                  <a:cubicBezTo>
                    <a:pt x="99102" y="471874"/>
                    <a:pt x="119744" y="492515"/>
                    <a:pt x="119744" y="517929"/>
                  </a:cubicBezTo>
                  <a:cubicBezTo>
                    <a:pt x="119744" y="543343"/>
                    <a:pt x="99102" y="563985"/>
                    <a:pt x="73689" y="563985"/>
                  </a:cubicBezTo>
                  <a:cubicBezTo>
                    <a:pt x="48275" y="563985"/>
                    <a:pt x="27633" y="543343"/>
                    <a:pt x="27633" y="517929"/>
                  </a:cubicBezTo>
                  <a:close/>
                  <a:moveTo>
                    <a:pt x="287874" y="73800"/>
                  </a:moveTo>
                  <a:cubicBezTo>
                    <a:pt x="287874" y="48386"/>
                    <a:pt x="308516" y="27744"/>
                    <a:pt x="333930" y="27744"/>
                  </a:cubicBezTo>
                  <a:cubicBezTo>
                    <a:pt x="359343" y="27744"/>
                    <a:pt x="379985" y="48386"/>
                    <a:pt x="379985" y="73800"/>
                  </a:cubicBezTo>
                  <a:cubicBezTo>
                    <a:pt x="379985" y="99213"/>
                    <a:pt x="359343" y="119855"/>
                    <a:pt x="333930" y="119855"/>
                  </a:cubicBezTo>
                  <a:cubicBezTo>
                    <a:pt x="308516" y="119855"/>
                    <a:pt x="287874" y="99213"/>
                    <a:pt x="287874" y="73800"/>
                  </a:cubicBezTo>
                  <a:close/>
                  <a:moveTo>
                    <a:pt x="796926" y="73800"/>
                  </a:moveTo>
                  <a:cubicBezTo>
                    <a:pt x="796926" y="48386"/>
                    <a:pt x="817567" y="27744"/>
                    <a:pt x="842981" y="27744"/>
                  </a:cubicBezTo>
                  <a:cubicBezTo>
                    <a:pt x="868395" y="27744"/>
                    <a:pt x="889037" y="48386"/>
                    <a:pt x="889037" y="73800"/>
                  </a:cubicBezTo>
                  <a:cubicBezTo>
                    <a:pt x="889037" y="99213"/>
                    <a:pt x="868395" y="119855"/>
                    <a:pt x="842981" y="119855"/>
                  </a:cubicBezTo>
                  <a:cubicBezTo>
                    <a:pt x="817567" y="119855"/>
                    <a:pt x="796926" y="99213"/>
                    <a:pt x="796926" y="73800"/>
                  </a:cubicBezTo>
                  <a:close/>
                  <a:moveTo>
                    <a:pt x="842981" y="563985"/>
                  </a:moveTo>
                  <a:cubicBezTo>
                    <a:pt x="817567" y="563985"/>
                    <a:pt x="796926" y="543343"/>
                    <a:pt x="796926" y="517929"/>
                  </a:cubicBezTo>
                  <a:cubicBezTo>
                    <a:pt x="796926" y="492515"/>
                    <a:pt x="817567" y="471874"/>
                    <a:pt x="842981" y="471874"/>
                  </a:cubicBezTo>
                  <a:cubicBezTo>
                    <a:pt x="868395" y="471874"/>
                    <a:pt x="889037" y="492515"/>
                    <a:pt x="889037" y="517929"/>
                  </a:cubicBezTo>
                  <a:cubicBezTo>
                    <a:pt x="889037" y="543343"/>
                    <a:pt x="868395" y="563985"/>
                    <a:pt x="842981" y="563985"/>
                  </a:cubicBezTo>
                  <a:close/>
                  <a:moveTo>
                    <a:pt x="842981" y="1008114"/>
                  </a:moveTo>
                  <a:cubicBezTo>
                    <a:pt x="817567" y="1008114"/>
                    <a:pt x="796926" y="987472"/>
                    <a:pt x="796926" y="962059"/>
                  </a:cubicBezTo>
                  <a:cubicBezTo>
                    <a:pt x="796926" y="936645"/>
                    <a:pt x="817567" y="916003"/>
                    <a:pt x="842981" y="916003"/>
                  </a:cubicBezTo>
                  <a:cubicBezTo>
                    <a:pt x="868395" y="916003"/>
                    <a:pt x="889037" y="936645"/>
                    <a:pt x="889037" y="962059"/>
                  </a:cubicBezTo>
                  <a:cubicBezTo>
                    <a:pt x="889037" y="987472"/>
                    <a:pt x="868395" y="1008114"/>
                    <a:pt x="842981" y="1008114"/>
                  </a:cubicBezTo>
                  <a:close/>
                  <a:moveTo>
                    <a:pt x="1100670" y="563985"/>
                  </a:moveTo>
                  <a:cubicBezTo>
                    <a:pt x="1075256" y="563985"/>
                    <a:pt x="1054614" y="543343"/>
                    <a:pt x="1054614" y="517929"/>
                  </a:cubicBezTo>
                  <a:cubicBezTo>
                    <a:pt x="1054614" y="492515"/>
                    <a:pt x="1075256" y="471874"/>
                    <a:pt x="1100670" y="471874"/>
                  </a:cubicBezTo>
                  <a:cubicBezTo>
                    <a:pt x="1126084" y="471874"/>
                    <a:pt x="1146725" y="492515"/>
                    <a:pt x="1146725" y="517929"/>
                  </a:cubicBezTo>
                  <a:cubicBezTo>
                    <a:pt x="1146725" y="543343"/>
                    <a:pt x="1126084" y="563985"/>
                    <a:pt x="1100670" y="56398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  <a:effectLst>
              <a:outerShdw blurRad="63500" dist="1270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4FE2365-4788-8A35-959E-542041A83FC9}"/>
                </a:ext>
              </a:extLst>
            </p:cNvPr>
            <p:cNvSpPr/>
            <p:nvPr/>
          </p:nvSpPr>
          <p:spPr>
            <a:xfrm>
              <a:off x="7667596" y="1426928"/>
              <a:ext cx="147599" cy="147599"/>
            </a:xfrm>
            <a:custGeom>
              <a:avLst/>
              <a:gdLst>
                <a:gd name="connsiteX0" fmla="*/ 147599 w 147599"/>
                <a:gd name="connsiteY0" fmla="*/ 147599 h 147599"/>
                <a:gd name="connsiteX1" fmla="*/ 0 w 147599"/>
                <a:gd name="connsiteY1" fmla="*/ 147599 h 147599"/>
                <a:gd name="connsiteX2" fmla="*/ 0 w 147599"/>
                <a:gd name="connsiteY2" fmla="*/ 0 h 147599"/>
                <a:gd name="connsiteX3" fmla="*/ 147599 w 147599"/>
                <a:gd name="connsiteY3" fmla="*/ 0 h 147599"/>
                <a:gd name="connsiteX4" fmla="*/ 147599 w 147599"/>
                <a:gd name="connsiteY4" fmla="*/ 147599 h 147599"/>
                <a:gd name="connsiteX5" fmla="*/ 27744 w 147599"/>
                <a:gd name="connsiteY5" fmla="*/ 119855 h 147599"/>
                <a:gd name="connsiteX6" fmla="*/ 119855 w 147599"/>
                <a:gd name="connsiteY6" fmla="*/ 119855 h 147599"/>
                <a:gd name="connsiteX7" fmla="*/ 119855 w 147599"/>
                <a:gd name="connsiteY7" fmla="*/ 27744 h 147599"/>
                <a:gd name="connsiteX8" fmla="*/ 27744 w 147599"/>
                <a:gd name="connsiteY8" fmla="*/ 27744 h 147599"/>
                <a:gd name="connsiteX9" fmla="*/ 27744 w 147599"/>
                <a:gd name="connsiteY9" fmla="*/ 119855 h 14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599" h="147599">
                  <a:moveTo>
                    <a:pt x="147599" y="147599"/>
                  </a:moveTo>
                  <a:lnTo>
                    <a:pt x="0" y="147599"/>
                  </a:lnTo>
                  <a:lnTo>
                    <a:pt x="0" y="0"/>
                  </a:lnTo>
                  <a:lnTo>
                    <a:pt x="147599" y="0"/>
                  </a:lnTo>
                  <a:lnTo>
                    <a:pt x="147599" y="147599"/>
                  </a:lnTo>
                  <a:close/>
                  <a:moveTo>
                    <a:pt x="27744" y="119855"/>
                  </a:moveTo>
                  <a:lnTo>
                    <a:pt x="119855" y="119855"/>
                  </a:lnTo>
                  <a:lnTo>
                    <a:pt x="119855" y="27744"/>
                  </a:lnTo>
                  <a:lnTo>
                    <a:pt x="27744" y="27744"/>
                  </a:lnTo>
                  <a:lnTo>
                    <a:pt x="27744" y="11985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  <a:effectLst>
              <a:outerShdw blurRad="63500" dist="1270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D5EB37-0EDF-7AB4-51DC-CB3A4DC31539}"/>
                </a:ext>
              </a:extLst>
            </p:cNvPr>
            <p:cNvSpPr/>
            <p:nvPr/>
          </p:nvSpPr>
          <p:spPr>
            <a:xfrm>
              <a:off x="7925728" y="1871058"/>
              <a:ext cx="147599" cy="147599"/>
            </a:xfrm>
            <a:custGeom>
              <a:avLst/>
              <a:gdLst>
                <a:gd name="connsiteX0" fmla="*/ 147599 w 147599"/>
                <a:gd name="connsiteY0" fmla="*/ 147599 h 147599"/>
                <a:gd name="connsiteX1" fmla="*/ 0 w 147599"/>
                <a:gd name="connsiteY1" fmla="*/ 147599 h 147599"/>
                <a:gd name="connsiteX2" fmla="*/ 0 w 147599"/>
                <a:gd name="connsiteY2" fmla="*/ 0 h 147599"/>
                <a:gd name="connsiteX3" fmla="*/ 147599 w 147599"/>
                <a:gd name="connsiteY3" fmla="*/ 0 h 147599"/>
                <a:gd name="connsiteX4" fmla="*/ 147599 w 147599"/>
                <a:gd name="connsiteY4" fmla="*/ 147599 h 147599"/>
                <a:gd name="connsiteX5" fmla="*/ 27744 w 147599"/>
                <a:gd name="connsiteY5" fmla="*/ 119855 h 147599"/>
                <a:gd name="connsiteX6" fmla="*/ 119855 w 147599"/>
                <a:gd name="connsiteY6" fmla="*/ 119855 h 147599"/>
                <a:gd name="connsiteX7" fmla="*/ 119855 w 147599"/>
                <a:gd name="connsiteY7" fmla="*/ 27744 h 147599"/>
                <a:gd name="connsiteX8" fmla="*/ 27744 w 147599"/>
                <a:gd name="connsiteY8" fmla="*/ 27744 h 147599"/>
                <a:gd name="connsiteX9" fmla="*/ 27744 w 147599"/>
                <a:gd name="connsiteY9" fmla="*/ 119855 h 14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599" h="147599">
                  <a:moveTo>
                    <a:pt x="147599" y="147599"/>
                  </a:moveTo>
                  <a:lnTo>
                    <a:pt x="0" y="147599"/>
                  </a:lnTo>
                  <a:lnTo>
                    <a:pt x="0" y="0"/>
                  </a:lnTo>
                  <a:lnTo>
                    <a:pt x="147599" y="0"/>
                  </a:lnTo>
                  <a:lnTo>
                    <a:pt x="147599" y="147599"/>
                  </a:lnTo>
                  <a:close/>
                  <a:moveTo>
                    <a:pt x="27744" y="119855"/>
                  </a:moveTo>
                  <a:lnTo>
                    <a:pt x="119855" y="119855"/>
                  </a:lnTo>
                  <a:lnTo>
                    <a:pt x="119855" y="27744"/>
                  </a:lnTo>
                  <a:lnTo>
                    <a:pt x="27744" y="27744"/>
                  </a:lnTo>
                  <a:lnTo>
                    <a:pt x="27744" y="11985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  <a:effectLst>
              <a:outerShdw blurRad="63500" dist="1270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6E6B587-CC4C-0BCB-1C93-95005F7CDF62}"/>
                </a:ext>
              </a:extLst>
            </p:cNvPr>
            <p:cNvSpPr/>
            <p:nvPr/>
          </p:nvSpPr>
          <p:spPr>
            <a:xfrm>
              <a:off x="7542192" y="2093122"/>
              <a:ext cx="147599" cy="147599"/>
            </a:xfrm>
            <a:custGeom>
              <a:avLst/>
              <a:gdLst>
                <a:gd name="connsiteX0" fmla="*/ 147599 w 147599"/>
                <a:gd name="connsiteY0" fmla="*/ 147599 h 147599"/>
                <a:gd name="connsiteX1" fmla="*/ 0 w 147599"/>
                <a:gd name="connsiteY1" fmla="*/ 147599 h 147599"/>
                <a:gd name="connsiteX2" fmla="*/ 0 w 147599"/>
                <a:gd name="connsiteY2" fmla="*/ 0 h 147599"/>
                <a:gd name="connsiteX3" fmla="*/ 147599 w 147599"/>
                <a:gd name="connsiteY3" fmla="*/ 0 h 147599"/>
                <a:gd name="connsiteX4" fmla="*/ 147599 w 147599"/>
                <a:gd name="connsiteY4" fmla="*/ 147599 h 147599"/>
                <a:gd name="connsiteX5" fmla="*/ 27744 w 147599"/>
                <a:gd name="connsiteY5" fmla="*/ 119855 h 147599"/>
                <a:gd name="connsiteX6" fmla="*/ 119855 w 147599"/>
                <a:gd name="connsiteY6" fmla="*/ 119855 h 147599"/>
                <a:gd name="connsiteX7" fmla="*/ 119855 w 147599"/>
                <a:gd name="connsiteY7" fmla="*/ 27744 h 147599"/>
                <a:gd name="connsiteX8" fmla="*/ 27744 w 147599"/>
                <a:gd name="connsiteY8" fmla="*/ 27744 h 147599"/>
                <a:gd name="connsiteX9" fmla="*/ 27744 w 147599"/>
                <a:gd name="connsiteY9" fmla="*/ 119855 h 14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599" h="147599">
                  <a:moveTo>
                    <a:pt x="147599" y="147599"/>
                  </a:moveTo>
                  <a:lnTo>
                    <a:pt x="0" y="147599"/>
                  </a:lnTo>
                  <a:lnTo>
                    <a:pt x="0" y="0"/>
                  </a:lnTo>
                  <a:lnTo>
                    <a:pt x="147599" y="0"/>
                  </a:lnTo>
                  <a:lnTo>
                    <a:pt x="147599" y="147599"/>
                  </a:lnTo>
                  <a:close/>
                  <a:moveTo>
                    <a:pt x="27744" y="119855"/>
                  </a:moveTo>
                  <a:lnTo>
                    <a:pt x="119855" y="119855"/>
                  </a:lnTo>
                  <a:lnTo>
                    <a:pt x="119855" y="27744"/>
                  </a:lnTo>
                  <a:lnTo>
                    <a:pt x="27744" y="27744"/>
                  </a:lnTo>
                  <a:lnTo>
                    <a:pt x="27744" y="11985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  <a:effectLst>
              <a:outerShdw blurRad="63500" dist="127000" dir="2700000" algn="t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DF2D7A42-6CD9-E6AA-B141-63B68961D887}"/>
              </a:ext>
            </a:extLst>
          </p:cNvPr>
          <p:cNvSpPr txBox="1"/>
          <p:nvPr/>
        </p:nvSpPr>
        <p:spPr>
          <a:xfrm>
            <a:off x="5723270" y="2308943"/>
            <a:ext cx="137160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tabLst>
                <a:tab pos="45720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Segoe Sans Text Semibold"/>
                <a:ea typeface="Times New Roman" panose="02020603050405020304" pitchFamily="18" charset="0"/>
                <a:cs typeface="Segoe UI"/>
              </a:rPr>
              <a:t>Phi-3-mini </a:t>
            </a:r>
          </a:p>
          <a:p>
            <a:pPr algn="ctr" defTabSz="914400">
              <a:tabLst>
                <a:tab pos="457200" algn="l"/>
              </a:tabLst>
              <a:defRPr/>
            </a:pP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cs typeface="Segoe UI"/>
              </a:rPr>
              <a:t>(3.8B)</a:t>
            </a:r>
            <a:endParaRPr lang="en-US" sz="1600">
              <a:solidFill>
                <a:srgbClr val="000000"/>
              </a:solidFill>
              <a:ea typeface="Aptos" panose="020B0004020202020204" pitchFamily="34" charset="0"/>
              <a:cs typeface="Segoe U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7F66C9F-4D18-7755-ECAD-940407B22C7E}"/>
              </a:ext>
            </a:extLst>
          </p:cNvPr>
          <p:cNvSpPr txBox="1"/>
          <p:nvPr/>
        </p:nvSpPr>
        <p:spPr>
          <a:xfrm>
            <a:off x="7184329" y="2308943"/>
            <a:ext cx="137160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tabLst>
                <a:tab pos="45720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Segoe UI Variable Display Semib" pitchFamily="2" charset="0"/>
                <a:cs typeface="Segoe UI"/>
              </a:rPr>
              <a:t>Phi-3-vision </a:t>
            </a:r>
          </a:p>
          <a:p>
            <a:pPr algn="ctr" defTabSz="914400">
              <a:tabLst>
                <a:tab pos="457200" algn="l"/>
              </a:tabLst>
              <a:defRPr/>
            </a:pPr>
            <a:r>
              <a:rPr lang="en-US" sz="1400">
                <a:solidFill>
                  <a:srgbClr val="000000"/>
                </a:solidFill>
                <a:latin typeface="Segoe UI Variable Text" pitchFamily="2" charset="0"/>
                <a:ea typeface="Times New Roman" panose="02020603050405020304" pitchFamily="18" charset="0"/>
                <a:cs typeface="Segoe UI"/>
              </a:rPr>
              <a:t>(4.2B)</a:t>
            </a:r>
            <a:endParaRPr lang="en-US" sz="1600">
              <a:solidFill>
                <a:srgbClr val="000000"/>
              </a:solidFill>
              <a:latin typeface="Segoe UI Variable Text" pitchFamily="2" charset="0"/>
              <a:ea typeface="Aptos" panose="020B0004020202020204" pitchFamily="34" charset="0"/>
              <a:cs typeface="Segoe U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331447-B8C6-BD3A-AAEB-D892FD2AFAD5}"/>
              </a:ext>
            </a:extLst>
          </p:cNvPr>
          <p:cNvSpPr txBox="1"/>
          <p:nvPr/>
        </p:nvSpPr>
        <p:spPr>
          <a:xfrm>
            <a:off x="8645388" y="2308943"/>
            <a:ext cx="137160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tabLst>
                <a:tab pos="45720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Segoe UI Variable Display Semib" pitchFamily="2" charset="0"/>
                <a:cs typeface="Segoe UI"/>
              </a:rPr>
              <a:t>Phi-3-small </a:t>
            </a:r>
          </a:p>
          <a:p>
            <a:pPr algn="ctr" defTabSz="914400">
              <a:tabLst>
                <a:tab pos="457200" algn="l"/>
              </a:tabLst>
              <a:defRPr/>
            </a:pPr>
            <a:r>
              <a:rPr lang="en-US" sz="1400">
                <a:solidFill>
                  <a:srgbClr val="000000"/>
                </a:solidFill>
                <a:latin typeface="Segoe UI Variable Text" pitchFamily="2" charset="0"/>
                <a:ea typeface="Times New Roman" panose="02020603050405020304" pitchFamily="18" charset="0"/>
                <a:cs typeface="Segoe UI"/>
              </a:rPr>
              <a:t>(7B)</a:t>
            </a:r>
            <a:endParaRPr lang="en-US" sz="1600">
              <a:solidFill>
                <a:srgbClr val="000000"/>
              </a:solidFill>
              <a:latin typeface="Segoe UI Variable Text" pitchFamily="2" charset="0"/>
              <a:ea typeface="Aptos" panose="020B0004020202020204" pitchFamily="34" charset="0"/>
              <a:cs typeface="Segoe U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2A9E98-895A-1CD6-F443-86017D9EDDA2}"/>
              </a:ext>
            </a:extLst>
          </p:cNvPr>
          <p:cNvSpPr txBox="1"/>
          <p:nvPr/>
        </p:nvSpPr>
        <p:spPr>
          <a:xfrm>
            <a:off x="10106447" y="2308943"/>
            <a:ext cx="137160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tabLst>
                <a:tab pos="45720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Segoe UI Variable Display Semib" pitchFamily="2" charset="0"/>
                <a:cs typeface="Segoe UI"/>
              </a:rPr>
              <a:t>Phi-3-medium</a:t>
            </a:r>
          </a:p>
          <a:p>
            <a:pPr algn="ctr" defTabSz="914400">
              <a:tabLst>
                <a:tab pos="457200" algn="l"/>
              </a:tabLst>
              <a:defRPr/>
            </a:pPr>
            <a:r>
              <a:rPr lang="en-US" sz="1400">
                <a:solidFill>
                  <a:srgbClr val="000000"/>
                </a:solidFill>
                <a:latin typeface="Segoe UI Variable Text" pitchFamily="2" charset="0"/>
                <a:ea typeface="Times New Roman" panose="02020603050405020304" pitchFamily="18" charset="0"/>
                <a:cs typeface="Segoe UI"/>
              </a:rPr>
              <a:t>(14B)</a:t>
            </a:r>
            <a:endParaRPr lang="en-US" sz="1600">
              <a:solidFill>
                <a:srgbClr val="000000"/>
              </a:solidFill>
              <a:latin typeface="Segoe UI Variable Text" pitchFamily="2" charset="0"/>
              <a:ea typeface="Aptos" panose="020B0004020202020204" pitchFamily="34" charset="0"/>
              <a:cs typeface="Segoe U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4CBAC9-38E1-AA04-8C5D-C60206E971F8}"/>
              </a:ext>
            </a:extLst>
          </p:cNvPr>
          <p:cNvSpPr txBox="1"/>
          <p:nvPr/>
        </p:nvSpPr>
        <p:spPr>
          <a:xfrm>
            <a:off x="7906172" y="3596761"/>
            <a:ext cx="14090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Segoe UI Variable Display Semib" pitchFamily="2" charset="0"/>
                <a:cs typeface="Segoe UI" pitchFamily="34" charset="0"/>
              </a:rPr>
              <a:t>Available 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A2FD1B-DCAB-D6C0-3360-F660BFDB54F7}"/>
              </a:ext>
            </a:extLst>
          </p:cNvPr>
          <p:cNvSpPr txBox="1"/>
          <p:nvPr/>
        </p:nvSpPr>
        <p:spPr>
          <a:xfrm>
            <a:off x="6853707" y="4926797"/>
            <a:ext cx="13548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spcAft>
                <a:spcPts val="1200"/>
              </a:spcAft>
              <a:tabLst>
                <a:tab pos="457200" algn="l"/>
              </a:tabLst>
              <a:defRPr/>
            </a:pPr>
            <a:r>
              <a:rPr lang="en-US" sz="1400">
                <a:solidFill>
                  <a:srgbClr val="000000"/>
                </a:solidFill>
                <a:cs typeface="Segoe UI"/>
              </a:rPr>
              <a:t>Azure AI</a:t>
            </a:r>
            <a:br>
              <a:rPr lang="en-US" sz="1400">
                <a:solidFill>
                  <a:srgbClr val="000000"/>
                </a:solidFill>
                <a:cs typeface="Segoe UI"/>
              </a:rPr>
            </a:br>
            <a:r>
              <a:rPr lang="en-US" sz="1400">
                <a:solidFill>
                  <a:srgbClr val="000000"/>
                </a:solidFill>
                <a:cs typeface="Segoe UI"/>
              </a:rPr>
              <a:t>Model Catalog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071443-1EF1-02F7-B3D9-2A18EB812EA9}"/>
              </a:ext>
            </a:extLst>
          </p:cNvPr>
          <p:cNvSpPr txBox="1"/>
          <p:nvPr/>
        </p:nvSpPr>
        <p:spPr>
          <a:xfrm>
            <a:off x="9053582" y="5003254"/>
            <a:ext cx="128272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>
              <a:spcAft>
                <a:spcPts val="1200"/>
              </a:spcAft>
              <a:tabLst>
                <a:tab pos="457200" algn="l"/>
              </a:tabLst>
              <a:defRPr/>
            </a:pPr>
            <a:r>
              <a:rPr lang="en-US" sz="1400">
                <a:solidFill>
                  <a:srgbClr val="000000"/>
                </a:solidFill>
                <a:cs typeface="Segoe UI"/>
              </a:rPr>
              <a:t>Hugging Face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09FD04-105D-2BF9-4660-6A74E3495910}"/>
              </a:ext>
            </a:extLst>
          </p:cNvPr>
          <p:cNvSpPr txBox="1"/>
          <p:nvPr/>
        </p:nvSpPr>
        <p:spPr>
          <a:xfrm>
            <a:off x="8129090" y="6107437"/>
            <a:ext cx="1585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Aft>
                <a:spcPts val="1200"/>
              </a:spcAft>
              <a:tabLst>
                <a:tab pos="457200" algn="l"/>
              </a:tabLst>
              <a:defRPr/>
            </a:pPr>
            <a:r>
              <a:rPr lang="en-US" sz="1200" dirty="0" err="1">
                <a:solidFill>
                  <a:srgbClr val="000000"/>
                </a:solidFill>
                <a:cs typeface="Segoe UI"/>
              </a:rPr>
              <a:t>Ollama</a:t>
            </a:r>
            <a:endParaRPr lang="en-US" sz="1200" dirty="0">
              <a:solidFill>
                <a:srgbClr val="000000"/>
              </a:solidFill>
              <a:cs typeface="Segoe UI"/>
            </a:endParaRPr>
          </a:p>
        </p:txBody>
      </p:sp>
      <p:pic>
        <p:nvPicPr>
          <p:cNvPr id="66" name="Picture 3">
            <a:extLst>
              <a:ext uri="{FF2B5EF4-FFF2-40B4-BE49-F238E27FC236}">
                <a16:creationId xmlns:a16="http://schemas.microsoft.com/office/drawing/2014/main" id="{49954C26-F7B5-399E-6833-DF3F2054B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82" y="5635526"/>
            <a:ext cx="511846" cy="48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BD22E217-91B3-128C-F5CE-76D414CC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163" y="5603502"/>
            <a:ext cx="672171" cy="54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C718D2B-CE85-49C5-F2BB-DEB355511F89}"/>
              </a:ext>
            </a:extLst>
          </p:cNvPr>
          <p:cNvSpPr txBox="1"/>
          <p:nvPr/>
        </p:nvSpPr>
        <p:spPr>
          <a:xfrm>
            <a:off x="7082860" y="6160922"/>
            <a:ext cx="1585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Aft>
                <a:spcPts val="1200"/>
              </a:spcAft>
              <a:tabLst>
                <a:tab pos="457200" algn="l"/>
              </a:tabLst>
              <a:defRPr/>
            </a:pPr>
            <a:r>
              <a:rPr lang="en-US" sz="1200">
                <a:solidFill>
                  <a:srgbClr val="000000"/>
                </a:solidFill>
                <a:cs typeface="Segoe UI"/>
              </a:rPr>
              <a:t>NVIDIA NIM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53D06BC-8F2B-2972-5070-3619D01EA73B}"/>
              </a:ext>
            </a:extLst>
          </p:cNvPr>
          <p:cNvSpPr txBox="1"/>
          <p:nvPr/>
        </p:nvSpPr>
        <p:spPr>
          <a:xfrm>
            <a:off x="5854732" y="6160922"/>
            <a:ext cx="1585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Aft>
                <a:spcPts val="1200"/>
              </a:spcAft>
              <a:tabLst>
                <a:tab pos="457200" algn="l"/>
              </a:tabLst>
              <a:defRPr/>
            </a:pPr>
            <a:r>
              <a:rPr lang="en-US" sz="1200">
                <a:solidFill>
                  <a:srgbClr val="000000"/>
                </a:solidFill>
                <a:cs typeface="Segoe UI"/>
              </a:rPr>
              <a:t>ONNX Runtime 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8BF43AC-D340-AAF4-E0D1-4BB64BF5E0F6}"/>
              </a:ext>
            </a:extLst>
          </p:cNvPr>
          <p:cNvSpPr/>
          <p:nvPr/>
        </p:nvSpPr>
        <p:spPr bwMode="auto">
          <a:xfrm>
            <a:off x="5683992" y="3039487"/>
            <a:ext cx="2560320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C5B1"/>
              </a:gs>
              <a:gs pos="5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/>
          <a:p>
            <a:pPr algn="ctr" defTabSz="932742">
              <a:spcBef>
                <a:spcPct val="0"/>
              </a:spcBef>
              <a:defRPr/>
            </a:pPr>
            <a:r>
              <a:rPr lang="en-US" sz="1800">
                <a:ln w="3175">
                  <a:noFill/>
                </a:ln>
                <a:solidFill>
                  <a:srgbClr val="FFFFFF"/>
                </a:solidFill>
                <a:latin typeface="Segoe Sans Text Semibold"/>
                <a:cs typeface="Segoe UI" pitchFamily="34" charset="0"/>
              </a:rPr>
              <a:t>Instruction Tuned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6EF8E57-835E-6EAA-1D54-58F10300209A}"/>
              </a:ext>
            </a:extLst>
          </p:cNvPr>
          <p:cNvSpPr/>
          <p:nvPr/>
        </p:nvSpPr>
        <p:spPr bwMode="auto">
          <a:xfrm>
            <a:off x="8808192" y="3039487"/>
            <a:ext cx="2560320" cy="3895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9C5B1"/>
              </a:gs>
              <a:gs pos="5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/>
          <a:p>
            <a:pPr algn="ctr" defTabSz="932742">
              <a:spcBef>
                <a:spcPct val="0"/>
              </a:spcBef>
              <a:defRPr/>
            </a:pPr>
            <a:r>
              <a:rPr lang="en-US" sz="1800">
                <a:ln w="3175">
                  <a:noFill/>
                </a:ln>
                <a:solidFill>
                  <a:srgbClr val="FFFFFF"/>
                </a:solidFill>
                <a:latin typeface="Segoe Sans Text Semibold"/>
                <a:cs typeface="Segoe UI" pitchFamily="34" charset="0"/>
              </a:rPr>
              <a:t>RAI Safety Aligned</a:t>
            </a:r>
          </a:p>
        </p:txBody>
      </p:sp>
      <p:sp>
        <p:nvSpPr>
          <p:cNvPr id="72" name="Title 2">
            <a:extLst>
              <a:ext uri="{FF2B5EF4-FFF2-40B4-BE49-F238E27FC236}">
                <a16:creationId xmlns:a16="http://schemas.microsoft.com/office/drawing/2014/main" id="{0C2E7869-CE27-281C-8325-817FD53646C5}"/>
              </a:ext>
            </a:extLst>
          </p:cNvPr>
          <p:cNvSpPr txBox="1">
            <a:spLocks/>
          </p:cNvSpPr>
          <p:nvPr/>
        </p:nvSpPr>
        <p:spPr>
          <a:xfrm>
            <a:off x="5391954" y="527252"/>
            <a:ext cx="6417408" cy="3877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>
                <a:solidFill>
                  <a:prstClr val="black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Open Source with MIT License</a:t>
            </a:r>
          </a:p>
        </p:txBody>
      </p:sp>
      <p:pic>
        <p:nvPicPr>
          <p:cNvPr id="73" name="Picture 2" descr="LM Studio Logo">
            <a:extLst>
              <a:ext uri="{FF2B5EF4-FFF2-40B4-BE49-F238E27FC236}">
                <a16:creationId xmlns:a16="http://schemas.microsoft.com/office/drawing/2014/main" id="{F5D2DA0C-5A73-79B6-DAD6-E18E38C9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573" y="5643790"/>
            <a:ext cx="475275" cy="4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1E5578F-19E7-99C7-62C0-30B78AFAD095}"/>
              </a:ext>
            </a:extLst>
          </p:cNvPr>
          <p:cNvSpPr txBox="1"/>
          <p:nvPr/>
        </p:nvSpPr>
        <p:spPr>
          <a:xfrm>
            <a:off x="9271449" y="6119065"/>
            <a:ext cx="993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Aft>
                <a:spcPts val="1200"/>
              </a:spcAft>
              <a:tabLst>
                <a:tab pos="457200" algn="l"/>
              </a:tabLst>
              <a:defRPr/>
            </a:pPr>
            <a:r>
              <a:rPr lang="en-US" sz="1200" dirty="0" err="1">
                <a:solidFill>
                  <a:srgbClr val="000000"/>
                </a:solidFill>
                <a:cs typeface="Segoe UI"/>
              </a:rPr>
              <a:t>LMStudio</a:t>
            </a:r>
            <a:endParaRPr lang="en-US" sz="1200" dirty="0">
              <a:solidFill>
                <a:srgbClr val="000000"/>
              </a:solidFill>
              <a:cs typeface="Segoe UI"/>
            </a:endParaRPr>
          </a:p>
        </p:txBody>
      </p:sp>
      <p:pic>
        <p:nvPicPr>
          <p:cNvPr id="75" name="Picture 4" descr="AI Toolkit for Visual Studio Code">
            <a:extLst>
              <a:ext uri="{FF2B5EF4-FFF2-40B4-BE49-F238E27FC236}">
                <a16:creationId xmlns:a16="http://schemas.microsoft.com/office/drawing/2014/main" id="{F5526B76-481F-5B86-ABA8-7410A3B0F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93" y="5574625"/>
            <a:ext cx="556068" cy="55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84A0708-4CA2-26B5-A6B6-7C5FB593BB99}"/>
              </a:ext>
            </a:extLst>
          </p:cNvPr>
          <p:cNvSpPr txBox="1"/>
          <p:nvPr/>
        </p:nvSpPr>
        <p:spPr>
          <a:xfrm>
            <a:off x="10163556" y="6130693"/>
            <a:ext cx="14632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Aft>
                <a:spcPts val="1200"/>
              </a:spcAft>
              <a:tabLst>
                <a:tab pos="457200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cs typeface="Segoe UI"/>
              </a:rPr>
              <a:t>VSCode AI Toolkit</a:t>
            </a:r>
          </a:p>
        </p:txBody>
      </p:sp>
      <p:sp>
        <p:nvSpPr>
          <p:cNvPr id="77" name="Title 2">
            <a:extLst>
              <a:ext uri="{FF2B5EF4-FFF2-40B4-BE49-F238E27FC236}">
                <a16:creationId xmlns:a16="http://schemas.microsoft.com/office/drawing/2014/main" id="{795D73D8-331C-335D-7488-5FA33005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66" y="4784087"/>
            <a:ext cx="4158362" cy="615553"/>
          </a:xfrm>
        </p:spPr>
        <p:txBody>
          <a:bodyPr/>
          <a:lstStyle/>
          <a:p>
            <a:r>
              <a:rPr lang="en-US" dirty="0"/>
              <a:t>Phi-3</a:t>
            </a:r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0841BF28-112C-B2D4-D911-F5DF065D0899}"/>
              </a:ext>
            </a:extLst>
          </p:cNvPr>
          <p:cNvSpPr txBox="1">
            <a:spLocks/>
          </p:cNvSpPr>
          <p:nvPr/>
        </p:nvSpPr>
        <p:spPr>
          <a:xfrm>
            <a:off x="656666" y="5676550"/>
            <a:ext cx="3946208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Groundbreaking performance for size, with frictionless availability</a:t>
            </a:r>
          </a:p>
          <a:p>
            <a:r>
              <a:rPr lang="en-US" u="sng" dirty="0"/>
              <a:t>https://aka.ms/phi-3cookbook</a:t>
            </a:r>
          </a:p>
        </p:txBody>
      </p:sp>
    </p:spTree>
    <p:extLst>
      <p:ext uri="{BB962C8B-B14F-4D97-AF65-F5344CB8AC3E}">
        <p14:creationId xmlns:p14="http://schemas.microsoft.com/office/powerpoint/2010/main" val="26982336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FBF-48F6-CB14-CB52-D8D4EC9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048044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Phi-3 and C#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AF78-6F15-F7FF-F1E0-DC6C6DC6B5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43F6CA-3ADF-1A05-D379-8983FCC865C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9571-288A-D488-CA08-D3B3A2B9E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FBCD6-8138-4690-A713-026165CF9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Adding local AI features to a WinForms Chat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D39AB-3484-C05C-2969-52025A929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818" y="2869798"/>
            <a:ext cx="2472806" cy="16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4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11DD60-CD1C-D639-5A76-43B4D83A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59B861-CA37-CB6A-F6CF-716F533A8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8A5B20-2CBB-7D95-F647-5141C59EE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668" y="619534"/>
            <a:ext cx="8230057" cy="561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1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FBF-48F6-CB14-CB52-D8D4EC9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048044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Phi-3 and WinForms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AF78-6F15-F7FF-F1E0-DC6C6DC6B5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43F6CA-3ADF-1A05-D379-8983FCC865C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0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311</Words>
  <Application>Microsoft Office PowerPoint</Application>
  <PresentationFormat>Widescreen</PresentationFormat>
  <Paragraphs>68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Aptos</vt:lpstr>
      <vt:lpstr>Arial</vt:lpstr>
      <vt:lpstr>Calibri</vt:lpstr>
      <vt:lpstr>Open Sans</vt:lpstr>
      <vt:lpstr>Open Sans ExtraBold</vt:lpstr>
      <vt:lpstr>Open Sans Light</vt:lpstr>
      <vt:lpstr>Segoe Sans Text</vt:lpstr>
      <vt:lpstr>Segoe Sans Text Semibold</vt:lpstr>
      <vt:lpstr>Segoe UI</vt:lpstr>
      <vt:lpstr>Segoe UI Variable Display Semib</vt:lpstr>
      <vt:lpstr>Segoe UI Variable Text</vt:lpstr>
      <vt:lpstr>Times New Roman</vt:lpstr>
      <vt:lpstr>Wingdings</vt:lpstr>
      <vt:lpstr>Azure 2023 Template</vt:lpstr>
      <vt:lpstr>From Local Development to the Cloud</vt:lpstr>
      <vt:lpstr>PowerPoint Presentation</vt:lpstr>
      <vt:lpstr>SLMs</vt:lpstr>
      <vt:lpstr>Benefits of Small Language Models</vt:lpstr>
      <vt:lpstr>Phi-3</vt:lpstr>
      <vt:lpstr> Phi-3 and C#</vt:lpstr>
      <vt:lpstr>WinForms</vt:lpstr>
      <vt:lpstr>PowerPoint Presentation</vt:lpstr>
      <vt:lpstr> Phi-3 and WinForms</vt:lpstr>
      <vt:lpstr>Cloud time!</vt:lpstr>
      <vt:lpstr>PowerPoint Presentation</vt:lpstr>
      <vt:lpstr>WinForms Chat and Cloud Models</vt:lpstr>
      <vt:lpstr>.NET Conf: Focus on AI</vt:lpstr>
      <vt:lpstr>  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2024-08-01T14:26:18Z</dcterms:created>
  <dcterms:modified xsi:type="dcterms:W3CDTF">2024-08-01T14:26:35Z</dcterms:modified>
  <cp:category/>
</cp:coreProperties>
</file>